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5" r:id="rId2"/>
  </p:sldMasterIdLst>
  <p:notesMasterIdLst>
    <p:notesMasterId r:id="rId93"/>
  </p:notesMasterIdLst>
  <p:sldIdLst>
    <p:sldId id="1200" r:id="rId3"/>
    <p:sldId id="271" r:id="rId4"/>
    <p:sldId id="1136" r:id="rId5"/>
    <p:sldId id="1467" r:id="rId6"/>
    <p:sldId id="292" r:id="rId7"/>
    <p:sldId id="273" r:id="rId8"/>
    <p:sldId id="1137" r:id="rId9"/>
    <p:sldId id="274" r:id="rId10"/>
    <p:sldId id="1159" r:id="rId11"/>
    <p:sldId id="1160" r:id="rId12"/>
    <p:sldId id="1161" r:id="rId13"/>
    <p:sldId id="1162" r:id="rId14"/>
    <p:sldId id="1163" r:id="rId15"/>
    <p:sldId id="280" r:id="rId16"/>
    <p:sldId id="1476" r:id="rId17"/>
    <p:sldId id="1477" r:id="rId18"/>
    <p:sldId id="935" r:id="rId19"/>
    <p:sldId id="1198" r:id="rId20"/>
    <p:sldId id="297" r:id="rId21"/>
    <p:sldId id="298" r:id="rId22"/>
    <p:sldId id="299" r:id="rId23"/>
    <p:sldId id="303" r:id="rId24"/>
    <p:sldId id="1484" r:id="rId25"/>
    <p:sldId id="1482" r:id="rId26"/>
    <p:sldId id="1497" r:id="rId27"/>
    <p:sldId id="1496" r:id="rId28"/>
    <p:sldId id="899" r:id="rId29"/>
    <p:sldId id="1479" r:id="rId30"/>
    <p:sldId id="1204" r:id="rId31"/>
    <p:sldId id="1483" r:id="rId32"/>
    <p:sldId id="1480" r:id="rId33"/>
    <p:sldId id="1481" r:id="rId34"/>
    <p:sldId id="1201" r:id="rId35"/>
    <p:sldId id="1197" r:id="rId36"/>
    <p:sldId id="293" r:id="rId37"/>
    <p:sldId id="1501" r:id="rId38"/>
    <p:sldId id="1203" r:id="rId39"/>
    <p:sldId id="2103" r:id="rId40"/>
    <p:sldId id="1205" r:id="rId41"/>
    <p:sldId id="1206" r:id="rId42"/>
    <p:sldId id="1207" r:id="rId43"/>
    <p:sldId id="1208" r:id="rId44"/>
    <p:sldId id="286" r:id="rId45"/>
    <p:sldId id="1485" r:id="rId46"/>
    <p:sldId id="1486" r:id="rId47"/>
    <p:sldId id="1487" r:id="rId48"/>
    <p:sldId id="1488" r:id="rId49"/>
    <p:sldId id="316" r:id="rId50"/>
    <p:sldId id="1498" r:id="rId51"/>
    <p:sldId id="1499" r:id="rId52"/>
    <p:sldId id="1474" r:id="rId53"/>
    <p:sldId id="1472" r:id="rId54"/>
    <p:sldId id="289" r:id="rId55"/>
    <p:sldId id="1199" r:id="rId56"/>
    <p:sldId id="907" r:id="rId57"/>
    <p:sldId id="471" r:id="rId58"/>
    <p:sldId id="1469" r:id="rId59"/>
    <p:sldId id="1470" r:id="rId60"/>
    <p:sldId id="1507" r:id="rId61"/>
    <p:sldId id="1509" r:id="rId62"/>
    <p:sldId id="1510" r:id="rId63"/>
    <p:sldId id="1508" r:id="rId64"/>
    <p:sldId id="904" r:id="rId65"/>
    <p:sldId id="915" r:id="rId66"/>
    <p:sldId id="1172" r:id="rId67"/>
    <p:sldId id="1173" r:id="rId68"/>
    <p:sldId id="1175" r:id="rId69"/>
    <p:sldId id="1511" r:id="rId70"/>
    <p:sldId id="1196" r:id="rId71"/>
    <p:sldId id="1493" r:id="rId72"/>
    <p:sldId id="1494" r:id="rId73"/>
    <p:sldId id="1495" r:id="rId74"/>
    <p:sldId id="1468" r:id="rId75"/>
    <p:sldId id="1500" r:id="rId76"/>
    <p:sldId id="485" r:id="rId77"/>
    <p:sldId id="2105" r:id="rId78"/>
    <p:sldId id="2104" r:id="rId79"/>
    <p:sldId id="1512" r:id="rId80"/>
    <p:sldId id="1513" r:id="rId81"/>
    <p:sldId id="1514" r:id="rId82"/>
    <p:sldId id="1515" r:id="rId83"/>
    <p:sldId id="1516" r:id="rId84"/>
    <p:sldId id="1517" r:id="rId85"/>
    <p:sldId id="1522" r:id="rId86"/>
    <p:sldId id="1523" r:id="rId87"/>
    <p:sldId id="1518" r:id="rId88"/>
    <p:sldId id="1519" r:id="rId89"/>
    <p:sldId id="1520" r:id="rId90"/>
    <p:sldId id="1521" r:id="rId91"/>
    <p:sldId id="1202" r:id="rId92"/>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FCAD46-28A2-4DE9-86DC-09C1E3DA9DF0}">
          <p14:sldIdLst>
            <p14:sldId id="1200"/>
            <p14:sldId id="271"/>
            <p14:sldId id="1136"/>
            <p14:sldId id="1467"/>
            <p14:sldId id="292"/>
            <p14:sldId id="273"/>
            <p14:sldId id="1137"/>
            <p14:sldId id="274"/>
            <p14:sldId id="1159"/>
            <p14:sldId id="1160"/>
            <p14:sldId id="1161"/>
            <p14:sldId id="1162"/>
            <p14:sldId id="1163"/>
            <p14:sldId id="280"/>
            <p14:sldId id="1476"/>
            <p14:sldId id="1477"/>
            <p14:sldId id="935"/>
            <p14:sldId id="1198"/>
            <p14:sldId id="297"/>
            <p14:sldId id="298"/>
            <p14:sldId id="299"/>
            <p14:sldId id="303"/>
            <p14:sldId id="1484"/>
            <p14:sldId id="1482"/>
            <p14:sldId id="1497"/>
            <p14:sldId id="1496"/>
            <p14:sldId id="899"/>
            <p14:sldId id="1479"/>
            <p14:sldId id="1204"/>
            <p14:sldId id="1483"/>
            <p14:sldId id="1480"/>
            <p14:sldId id="1481"/>
            <p14:sldId id="1201"/>
            <p14:sldId id="1197"/>
            <p14:sldId id="293"/>
            <p14:sldId id="1501"/>
            <p14:sldId id="1203"/>
            <p14:sldId id="2103"/>
            <p14:sldId id="1205"/>
            <p14:sldId id="1206"/>
            <p14:sldId id="1207"/>
            <p14:sldId id="1208"/>
            <p14:sldId id="286"/>
            <p14:sldId id="1485"/>
            <p14:sldId id="1486"/>
            <p14:sldId id="1487"/>
            <p14:sldId id="1488"/>
            <p14:sldId id="316"/>
            <p14:sldId id="1498"/>
            <p14:sldId id="1499"/>
            <p14:sldId id="1474"/>
            <p14:sldId id="1472"/>
            <p14:sldId id="289"/>
            <p14:sldId id="1199"/>
            <p14:sldId id="907"/>
            <p14:sldId id="471"/>
            <p14:sldId id="1469"/>
            <p14:sldId id="1470"/>
            <p14:sldId id="1507"/>
            <p14:sldId id="1509"/>
            <p14:sldId id="1510"/>
            <p14:sldId id="1508"/>
            <p14:sldId id="904"/>
            <p14:sldId id="915"/>
            <p14:sldId id="1172"/>
            <p14:sldId id="1173"/>
            <p14:sldId id="1175"/>
            <p14:sldId id="1511"/>
            <p14:sldId id="1196"/>
            <p14:sldId id="1493"/>
            <p14:sldId id="1494"/>
            <p14:sldId id="1495"/>
            <p14:sldId id="1468"/>
            <p14:sldId id="1500"/>
            <p14:sldId id="485"/>
            <p14:sldId id="2105"/>
            <p14:sldId id="2104"/>
            <p14:sldId id="1512"/>
            <p14:sldId id="1513"/>
            <p14:sldId id="1514"/>
            <p14:sldId id="1515"/>
            <p14:sldId id="1516"/>
            <p14:sldId id="1517"/>
            <p14:sldId id="1522"/>
            <p14:sldId id="1523"/>
            <p14:sldId id="1518"/>
            <p14:sldId id="1519"/>
            <p14:sldId id="1520"/>
            <p14:sldId id="1521"/>
            <p14:sldId id="12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A06"/>
    <a:srgbClr val="F4F4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8" autoAdjust="0"/>
    <p:restoredTop sz="94737"/>
  </p:normalViewPr>
  <p:slideViewPr>
    <p:cSldViewPr>
      <p:cViewPr varScale="1">
        <p:scale>
          <a:sx n="111" d="100"/>
          <a:sy n="111" d="100"/>
        </p:scale>
        <p:origin x="185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FBEF6-07E6-46F2-8CA1-10227209694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FBA0D4-D16B-4DBD-BA8B-CD5BD9911993}">
      <dgm:prSet/>
      <dgm:spPr/>
      <dgm:t>
        <a:bodyPr/>
        <a:lstStyle/>
        <a:p>
          <a:pPr>
            <a:lnSpc>
              <a:spcPct val="100000"/>
            </a:lnSpc>
          </a:pPr>
          <a:r>
            <a:rPr lang="fr-FR"/>
            <a:t>“Une tentative temporaire entreprise pour créer un produit, un service ou un résultat unique”.</a:t>
          </a:r>
          <a:endParaRPr lang="en-US"/>
        </a:p>
      </dgm:t>
    </dgm:pt>
    <dgm:pt modelId="{F9735592-2FB9-424A-BB19-624D2296155A}" type="parTrans" cxnId="{8598C5D3-7D31-4E36-92A4-2E9F06D2FD76}">
      <dgm:prSet/>
      <dgm:spPr/>
      <dgm:t>
        <a:bodyPr/>
        <a:lstStyle/>
        <a:p>
          <a:endParaRPr lang="en-US"/>
        </a:p>
      </dgm:t>
    </dgm:pt>
    <dgm:pt modelId="{FD5B1ACD-8CE7-4716-8243-6743DA35D1BD}" type="sibTrans" cxnId="{8598C5D3-7D31-4E36-92A4-2E9F06D2FD76}">
      <dgm:prSet/>
      <dgm:spPr/>
      <dgm:t>
        <a:bodyPr/>
        <a:lstStyle/>
        <a:p>
          <a:endParaRPr lang="en-US"/>
        </a:p>
      </dgm:t>
    </dgm:pt>
    <dgm:pt modelId="{2FD32650-AE55-46EE-9014-0390D35531F6}">
      <dgm:prSet/>
      <dgm:spPr/>
      <dgm:t>
        <a:bodyPr/>
        <a:lstStyle/>
        <a:p>
          <a:pPr>
            <a:lnSpc>
              <a:spcPct val="100000"/>
            </a:lnSpc>
          </a:pPr>
          <a:r>
            <a:rPr lang="en-US"/>
            <a:t>Un projet est:</a:t>
          </a:r>
        </a:p>
      </dgm:t>
    </dgm:pt>
    <dgm:pt modelId="{E349A3B4-BD98-4B91-A4AA-960785BAFF06}" type="parTrans" cxnId="{4566D6C0-40E9-4859-8001-D77A26CE9FB4}">
      <dgm:prSet/>
      <dgm:spPr/>
      <dgm:t>
        <a:bodyPr/>
        <a:lstStyle/>
        <a:p>
          <a:endParaRPr lang="en-US"/>
        </a:p>
      </dgm:t>
    </dgm:pt>
    <dgm:pt modelId="{1DE6035D-381A-4A23-B7E2-6F11DF019FB4}" type="sibTrans" cxnId="{4566D6C0-40E9-4859-8001-D77A26CE9FB4}">
      <dgm:prSet/>
      <dgm:spPr/>
      <dgm:t>
        <a:bodyPr/>
        <a:lstStyle/>
        <a:p>
          <a:endParaRPr lang="en-US"/>
        </a:p>
      </dgm:t>
    </dgm:pt>
    <dgm:pt modelId="{08BB6ED1-07F7-431C-A5F0-F6821B15B918}">
      <dgm:prSet custT="1"/>
      <dgm:spPr/>
      <dgm:t>
        <a:bodyPr/>
        <a:lstStyle/>
        <a:p>
          <a:pPr>
            <a:lnSpc>
              <a:spcPct val="100000"/>
            </a:lnSpc>
          </a:pPr>
          <a:r>
            <a:rPr lang="fr-FR" sz="1200" b="1" dirty="0"/>
            <a:t>Temporaire,</a:t>
          </a:r>
          <a:endParaRPr lang="en-US" sz="1200" b="1" dirty="0"/>
        </a:p>
      </dgm:t>
    </dgm:pt>
    <dgm:pt modelId="{E21C4645-6D6F-451D-9A93-10E1D8CB6A4F}" type="parTrans" cxnId="{00B2F8F9-91CD-4A71-9317-6E22DB0E4F50}">
      <dgm:prSet/>
      <dgm:spPr/>
      <dgm:t>
        <a:bodyPr/>
        <a:lstStyle/>
        <a:p>
          <a:endParaRPr lang="en-US"/>
        </a:p>
      </dgm:t>
    </dgm:pt>
    <dgm:pt modelId="{BA5C2739-3448-4B68-8B30-A70F058E3327}" type="sibTrans" cxnId="{00B2F8F9-91CD-4A71-9317-6E22DB0E4F50}">
      <dgm:prSet/>
      <dgm:spPr/>
      <dgm:t>
        <a:bodyPr/>
        <a:lstStyle/>
        <a:p>
          <a:endParaRPr lang="en-US"/>
        </a:p>
      </dgm:t>
    </dgm:pt>
    <dgm:pt modelId="{5C91065A-9EDB-475A-9298-39CA4AC4A88F}">
      <dgm:prSet custT="1"/>
      <dgm:spPr/>
      <dgm:t>
        <a:bodyPr/>
        <a:lstStyle/>
        <a:p>
          <a:pPr>
            <a:lnSpc>
              <a:spcPct val="100000"/>
            </a:lnSpc>
          </a:pPr>
          <a:r>
            <a:rPr lang="fr-FR" sz="1200" b="1" dirty="0"/>
            <a:t>Unique,</a:t>
          </a:r>
          <a:endParaRPr lang="en-US" sz="1200" b="1" dirty="0"/>
        </a:p>
      </dgm:t>
    </dgm:pt>
    <dgm:pt modelId="{55B54E1F-5E96-4757-ADA6-20F01B2E0A0C}" type="parTrans" cxnId="{2721B41F-2712-44D9-9EBB-2A3F3B2E8A6D}">
      <dgm:prSet/>
      <dgm:spPr/>
      <dgm:t>
        <a:bodyPr/>
        <a:lstStyle/>
        <a:p>
          <a:endParaRPr lang="en-US"/>
        </a:p>
      </dgm:t>
    </dgm:pt>
    <dgm:pt modelId="{08C09663-D328-4560-8BFF-2D2A17DC5CCF}" type="sibTrans" cxnId="{2721B41F-2712-44D9-9EBB-2A3F3B2E8A6D}">
      <dgm:prSet/>
      <dgm:spPr/>
      <dgm:t>
        <a:bodyPr/>
        <a:lstStyle/>
        <a:p>
          <a:endParaRPr lang="en-US"/>
        </a:p>
      </dgm:t>
    </dgm:pt>
    <dgm:pt modelId="{CD1401E6-BBDD-4B48-B315-9E256450C79F}">
      <dgm:prSet custT="1"/>
      <dgm:spPr/>
      <dgm:t>
        <a:bodyPr/>
        <a:lstStyle/>
        <a:p>
          <a:pPr>
            <a:lnSpc>
              <a:spcPct val="100000"/>
            </a:lnSpc>
          </a:pPr>
          <a:r>
            <a:rPr lang="fr-FR" sz="1200" b="1" dirty="0"/>
            <a:t>A une date de début et de fin définie,</a:t>
          </a:r>
          <a:endParaRPr lang="en-US" sz="1200" b="1" dirty="0"/>
        </a:p>
      </dgm:t>
    </dgm:pt>
    <dgm:pt modelId="{FA84E99C-1180-41D9-9A21-33CD99721296}" type="parTrans" cxnId="{A5F0074B-82FB-4FB2-BF3D-47684E99569F}">
      <dgm:prSet/>
      <dgm:spPr/>
      <dgm:t>
        <a:bodyPr/>
        <a:lstStyle/>
        <a:p>
          <a:endParaRPr lang="en-US"/>
        </a:p>
      </dgm:t>
    </dgm:pt>
    <dgm:pt modelId="{2756E683-3D54-4C34-9D21-293C37215B4E}" type="sibTrans" cxnId="{A5F0074B-82FB-4FB2-BF3D-47684E99569F}">
      <dgm:prSet/>
      <dgm:spPr/>
      <dgm:t>
        <a:bodyPr/>
        <a:lstStyle/>
        <a:p>
          <a:endParaRPr lang="en-US"/>
        </a:p>
      </dgm:t>
    </dgm:pt>
    <dgm:pt modelId="{70583DCA-3946-40E7-871F-AE19228E911B}">
      <dgm:prSet custT="1"/>
      <dgm:spPr/>
      <dgm:t>
        <a:bodyPr/>
        <a:lstStyle/>
        <a:p>
          <a:pPr>
            <a:lnSpc>
              <a:spcPct val="100000"/>
            </a:lnSpc>
          </a:pPr>
          <a:r>
            <a:rPr lang="fr-FR" sz="1200" b="1" dirty="0"/>
            <a:t>Élaboré progressivement</a:t>
          </a:r>
          <a:r>
            <a:rPr lang="fr-FR" sz="1100" dirty="0"/>
            <a:t>.</a:t>
          </a:r>
          <a:endParaRPr lang="en-US" sz="1100" dirty="0"/>
        </a:p>
      </dgm:t>
    </dgm:pt>
    <dgm:pt modelId="{F029AC2C-C446-42EE-AB12-DFABDD6705C4}" type="parTrans" cxnId="{58ADF02A-040C-4FB2-ACB5-8EB7F67540D6}">
      <dgm:prSet/>
      <dgm:spPr/>
      <dgm:t>
        <a:bodyPr/>
        <a:lstStyle/>
        <a:p>
          <a:endParaRPr lang="en-US"/>
        </a:p>
      </dgm:t>
    </dgm:pt>
    <dgm:pt modelId="{A7BCAE2D-DFE2-4665-BFD0-B6FCCEB6C5C1}" type="sibTrans" cxnId="{58ADF02A-040C-4FB2-ACB5-8EB7F67540D6}">
      <dgm:prSet/>
      <dgm:spPr/>
      <dgm:t>
        <a:bodyPr/>
        <a:lstStyle/>
        <a:p>
          <a:endParaRPr lang="en-US"/>
        </a:p>
      </dgm:t>
    </dgm:pt>
    <dgm:pt modelId="{88AEF7BE-069D-4AB3-8289-9A40736A5202}">
      <dgm:prSet/>
      <dgm:spPr/>
      <dgm:t>
        <a:bodyPr/>
        <a:lstStyle/>
        <a:p>
          <a:pPr>
            <a:lnSpc>
              <a:spcPct val="100000"/>
            </a:lnSpc>
          </a:pPr>
          <a:r>
            <a:rPr lang="fr-FR"/>
            <a:t>Fin du projet est atteinte lorsque:</a:t>
          </a:r>
          <a:endParaRPr lang="en-US"/>
        </a:p>
      </dgm:t>
    </dgm:pt>
    <dgm:pt modelId="{49BCDC78-202F-410D-A33A-D8B97081DDE1}" type="parTrans" cxnId="{3569E27B-E892-452D-8A42-8ABA998E5DCA}">
      <dgm:prSet/>
      <dgm:spPr/>
      <dgm:t>
        <a:bodyPr/>
        <a:lstStyle/>
        <a:p>
          <a:endParaRPr lang="en-US"/>
        </a:p>
      </dgm:t>
    </dgm:pt>
    <dgm:pt modelId="{0B30449C-F797-4CFC-990C-AA7CA737DF6B}" type="sibTrans" cxnId="{3569E27B-E892-452D-8A42-8ABA998E5DCA}">
      <dgm:prSet/>
      <dgm:spPr/>
      <dgm:t>
        <a:bodyPr/>
        <a:lstStyle/>
        <a:p>
          <a:endParaRPr lang="en-US"/>
        </a:p>
      </dgm:t>
    </dgm:pt>
    <dgm:pt modelId="{30C3C62B-4AA6-40A9-8ED3-285D7F00FC32}">
      <dgm:prSet/>
      <dgm:spPr/>
      <dgm:t>
        <a:bodyPr/>
        <a:lstStyle/>
        <a:p>
          <a:pPr>
            <a:lnSpc>
              <a:spcPct val="100000"/>
            </a:lnSpc>
          </a:pPr>
          <a:r>
            <a:rPr lang="fr-FR" b="1" dirty="0"/>
            <a:t>Ses objectifs ont été atteints,</a:t>
          </a:r>
          <a:endParaRPr lang="en-US" b="1" dirty="0"/>
        </a:p>
      </dgm:t>
    </dgm:pt>
    <dgm:pt modelId="{CD49ACD8-99B9-42E3-9800-816801F433BD}" type="parTrans" cxnId="{F7C04726-D130-4A4B-8049-C00310FEF9CE}">
      <dgm:prSet/>
      <dgm:spPr/>
      <dgm:t>
        <a:bodyPr/>
        <a:lstStyle/>
        <a:p>
          <a:endParaRPr lang="en-US"/>
        </a:p>
      </dgm:t>
    </dgm:pt>
    <dgm:pt modelId="{C33231D1-5CFD-43C5-97FA-049775910E62}" type="sibTrans" cxnId="{F7C04726-D130-4A4B-8049-C00310FEF9CE}">
      <dgm:prSet/>
      <dgm:spPr/>
      <dgm:t>
        <a:bodyPr/>
        <a:lstStyle/>
        <a:p>
          <a:endParaRPr lang="en-US"/>
        </a:p>
      </dgm:t>
    </dgm:pt>
    <dgm:pt modelId="{A5869107-C1D0-4A41-8817-6BCEDF21239D}">
      <dgm:prSet/>
      <dgm:spPr/>
      <dgm:t>
        <a:bodyPr/>
        <a:lstStyle/>
        <a:p>
          <a:pPr>
            <a:lnSpc>
              <a:spcPct val="100000"/>
            </a:lnSpc>
          </a:pPr>
          <a:r>
            <a:rPr lang="fr-FR" b="1" dirty="0"/>
            <a:t>Le projet est arrêté car les objectifs ne sont pas atteints,</a:t>
          </a:r>
          <a:endParaRPr lang="en-US" b="1" dirty="0"/>
        </a:p>
      </dgm:t>
    </dgm:pt>
    <dgm:pt modelId="{39EAEE79-C987-4CCF-92E0-293B1A3077C0}" type="parTrans" cxnId="{0D692F27-7684-4E74-A00A-72FDF36BAC7B}">
      <dgm:prSet/>
      <dgm:spPr/>
      <dgm:t>
        <a:bodyPr/>
        <a:lstStyle/>
        <a:p>
          <a:endParaRPr lang="en-US"/>
        </a:p>
      </dgm:t>
    </dgm:pt>
    <dgm:pt modelId="{01B7B0FF-D4EA-41E5-820E-7877C8F38BC2}" type="sibTrans" cxnId="{0D692F27-7684-4E74-A00A-72FDF36BAC7B}">
      <dgm:prSet/>
      <dgm:spPr/>
      <dgm:t>
        <a:bodyPr/>
        <a:lstStyle/>
        <a:p>
          <a:endParaRPr lang="en-US"/>
        </a:p>
      </dgm:t>
    </dgm:pt>
    <dgm:pt modelId="{7CB24986-649A-4190-BD53-293027E93208}">
      <dgm:prSet/>
      <dgm:spPr/>
      <dgm:t>
        <a:bodyPr/>
        <a:lstStyle/>
        <a:p>
          <a:pPr>
            <a:lnSpc>
              <a:spcPct val="100000"/>
            </a:lnSpc>
          </a:pPr>
          <a:r>
            <a:rPr lang="fr-FR" b="1" dirty="0"/>
            <a:t>Le client / sponsor souhaite annuler le projet,</a:t>
          </a:r>
          <a:endParaRPr lang="en-US" b="1" dirty="0"/>
        </a:p>
      </dgm:t>
    </dgm:pt>
    <dgm:pt modelId="{795B5034-9441-4A2A-BAC7-D9EF1196320E}" type="parTrans" cxnId="{58A241FC-8CFA-4055-8D4F-9E68E2BF2D7D}">
      <dgm:prSet/>
      <dgm:spPr/>
      <dgm:t>
        <a:bodyPr/>
        <a:lstStyle/>
        <a:p>
          <a:endParaRPr lang="en-US"/>
        </a:p>
      </dgm:t>
    </dgm:pt>
    <dgm:pt modelId="{9DE720A8-5633-4863-93CA-49C16A5447AA}" type="sibTrans" cxnId="{58A241FC-8CFA-4055-8D4F-9E68E2BF2D7D}">
      <dgm:prSet/>
      <dgm:spPr/>
      <dgm:t>
        <a:bodyPr/>
        <a:lstStyle/>
        <a:p>
          <a:endParaRPr lang="en-US"/>
        </a:p>
      </dgm:t>
    </dgm:pt>
    <dgm:pt modelId="{3BB4323B-0F19-4C17-B187-9894AD7740A6}">
      <dgm:prSet/>
      <dgm:spPr/>
      <dgm:t>
        <a:bodyPr/>
        <a:lstStyle/>
        <a:p>
          <a:pPr>
            <a:lnSpc>
              <a:spcPct val="100000"/>
            </a:lnSpc>
          </a:pPr>
          <a:r>
            <a:rPr lang="fr-FR" b="1" dirty="0"/>
            <a:t>Le besoin de projet n'existe plus.</a:t>
          </a:r>
          <a:endParaRPr lang="en-US" b="1" dirty="0"/>
        </a:p>
      </dgm:t>
    </dgm:pt>
    <dgm:pt modelId="{F5834B95-0814-49FA-BCF8-1300C448360D}" type="parTrans" cxnId="{C1C60567-7F96-4AEE-B850-EE6053DC4060}">
      <dgm:prSet/>
      <dgm:spPr/>
      <dgm:t>
        <a:bodyPr/>
        <a:lstStyle/>
        <a:p>
          <a:endParaRPr lang="en-US"/>
        </a:p>
      </dgm:t>
    </dgm:pt>
    <dgm:pt modelId="{A5584A3B-8927-4E45-991E-C9287AE9C6E6}" type="sibTrans" cxnId="{C1C60567-7F96-4AEE-B850-EE6053DC4060}">
      <dgm:prSet/>
      <dgm:spPr/>
      <dgm:t>
        <a:bodyPr/>
        <a:lstStyle/>
        <a:p>
          <a:endParaRPr lang="en-US"/>
        </a:p>
      </dgm:t>
    </dgm:pt>
    <dgm:pt modelId="{22643F3E-A673-4642-9361-841263B59DF0}" type="pres">
      <dgm:prSet presAssocID="{3FDFBEF6-07E6-46F2-8CA1-102272096940}" presName="root" presStyleCnt="0">
        <dgm:presLayoutVars>
          <dgm:dir/>
          <dgm:resizeHandles val="exact"/>
        </dgm:presLayoutVars>
      </dgm:prSet>
      <dgm:spPr/>
    </dgm:pt>
    <dgm:pt modelId="{BEBCA3F1-6A10-4D17-9556-6348D2971B68}" type="pres">
      <dgm:prSet presAssocID="{32FBA0D4-D16B-4DBD-BA8B-CD5BD9911993}" presName="compNode" presStyleCnt="0"/>
      <dgm:spPr/>
    </dgm:pt>
    <dgm:pt modelId="{E2C550BE-0D66-4E35-9E01-6E19398AC603}" type="pres">
      <dgm:prSet presAssocID="{32FBA0D4-D16B-4DBD-BA8B-CD5BD9911993}" presName="bgRect" presStyleLbl="bgShp" presStyleIdx="0" presStyleCnt="3"/>
      <dgm:spPr/>
    </dgm:pt>
    <dgm:pt modelId="{55E1DD8F-E393-482A-BBFE-3B533B0067E5}" type="pres">
      <dgm:prSet presAssocID="{32FBA0D4-D16B-4DBD-BA8B-CD5BD99119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DC2D37EE-F0C7-4666-B38F-0E9190CAAE74}" type="pres">
      <dgm:prSet presAssocID="{32FBA0D4-D16B-4DBD-BA8B-CD5BD9911993}" presName="spaceRect" presStyleCnt="0"/>
      <dgm:spPr/>
    </dgm:pt>
    <dgm:pt modelId="{88DDFBBE-2255-4313-9906-88F6374F4480}" type="pres">
      <dgm:prSet presAssocID="{32FBA0D4-D16B-4DBD-BA8B-CD5BD9911993}" presName="parTx" presStyleLbl="revTx" presStyleIdx="0" presStyleCnt="5">
        <dgm:presLayoutVars>
          <dgm:chMax val="0"/>
          <dgm:chPref val="0"/>
        </dgm:presLayoutVars>
      </dgm:prSet>
      <dgm:spPr/>
    </dgm:pt>
    <dgm:pt modelId="{577A1D11-E88D-459A-B97E-4754112D4B82}" type="pres">
      <dgm:prSet presAssocID="{FD5B1ACD-8CE7-4716-8243-6743DA35D1BD}" presName="sibTrans" presStyleCnt="0"/>
      <dgm:spPr/>
    </dgm:pt>
    <dgm:pt modelId="{2AE94239-FD48-476F-B399-89C42CD266E9}" type="pres">
      <dgm:prSet presAssocID="{2FD32650-AE55-46EE-9014-0390D35531F6}" presName="compNode" presStyleCnt="0"/>
      <dgm:spPr/>
    </dgm:pt>
    <dgm:pt modelId="{0F83F550-B59D-4DF9-A400-0B1ADC2616E8}" type="pres">
      <dgm:prSet presAssocID="{2FD32650-AE55-46EE-9014-0390D35531F6}" presName="bgRect" presStyleLbl="bgShp" presStyleIdx="1" presStyleCnt="3"/>
      <dgm:spPr/>
    </dgm:pt>
    <dgm:pt modelId="{0898AF2B-0811-44C2-BD24-E52CAC32D869}" type="pres">
      <dgm:prSet presAssocID="{2FD32650-AE55-46EE-9014-0390D35531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8466678-CDE0-45E2-BCCF-6D63B8BA6C76}" type="pres">
      <dgm:prSet presAssocID="{2FD32650-AE55-46EE-9014-0390D35531F6}" presName="spaceRect" presStyleCnt="0"/>
      <dgm:spPr/>
    </dgm:pt>
    <dgm:pt modelId="{3B79B663-9020-4E78-945D-E56396766076}" type="pres">
      <dgm:prSet presAssocID="{2FD32650-AE55-46EE-9014-0390D35531F6}" presName="parTx" presStyleLbl="revTx" presStyleIdx="1" presStyleCnt="5">
        <dgm:presLayoutVars>
          <dgm:chMax val="0"/>
          <dgm:chPref val="0"/>
        </dgm:presLayoutVars>
      </dgm:prSet>
      <dgm:spPr/>
    </dgm:pt>
    <dgm:pt modelId="{F41EB0C6-9A69-4D94-9458-78DA54A2ECC6}" type="pres">
      <dgm:prSet presAssocID="{2FD32650-AE55-46EE-9014-0390D35531F6}" presName="desTx" presStyleLbl="revTx" presStyleIdx="2" presStyleCnt="5">
        <dgm:presLayoutVars/>
      </dgm:prSet>
      <dgm:spPr/>
    </dgm:pt>
    <dgm:pt modelId="{7D3730FF-F5F2-45A9-8BEA-D01864BECB11}" type="pres">
      <dgm:prSet presAssocID="{1DE6035D-381A-4A23-B7E2-6F11DF019FB4}" presName="sibTrans" presStyleCnt="0"/>
      <dgm:spPr/>
    </dgm:pt>
    <dgm:pt modelId="{73848CE3-7893-46C5-815C-C5A2D8EFE452}" type="pres">
      <dgm:prSet presAssocID="{88AEF7BE-069D-4AB3-8289-9A40736A5202}" presName="compNode" presStyleCnt="0"/>
      <dgm:spPr/>
    </dgm:pt>
    <dgm:pt modelId="{01C82D2A-EB1E-4CAF-A4A0-774F0B4F63E1}" type="pres">
      <dgm:prSet presAssocID="{88AEF7BE-069D-4AB3-8289-9A40736A5202}" presName="bgRect" presStyleLbl="bgShp" presStyleIdx="2" presStyleCnt="3"/>
      <dgm:spPr/>
    </dgm:pt>
    <dgm:pt modelId="{C56EB311-873B-4724-B7FD-82112B771784}" type="pres">
      <dgm:prSet presAssocID="{88AEF7BE-069D-4AB3-8289-9A40736A52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511762B-AF4D-4751-B22D-2C85C565E4AD}" type="pres">
      <dgm:prSet presAssocID="{88AEF7BE-069D-4AB3-8289-9A40736A5202}" presName="spaceRect" presStyleCnt="0"/>
      <dgm:spPr/>
    </dgm:pt>
    <dgm:pt modelId="{FB9F5E76-D083-4D76-8DCC-B62913180ED6}" type="pres">
      <dgm:prSet presAssocID="{88AEF7BE-069D-4AB3-8289-9A40736A5202}" presName="parTx" presStyleLbl="revTx" presStyleIdx="3" presStyleCnt="5">
        <dgm:presLayoutVars>
          <dgm:chMax val="0"/>
          <dgm:chPref val="0"/>
        </dgm:presLayoutVars>
      </dgm:prSet>
      <dgm:spPr/>
    </dgm:pt>
    <dgm:pt modelId="{76C92866-7376-4C5F-A37A-938EE2AE2AB2}" type="pres">
      <dgm:prSet presAssocID="{88AEF7BE-069D-4AB3-8289-9A40736A5202}" presName="desTx" presStyleLbl="revTx" presStyleIdx="4" presStyleCnt="5">
        <dgm:presLayoutVars/>
      </dgm:prSet>
      <dgm:spPr/>
    </dgm:pt>
  </dgm:ptLst>
  <dgm:cxnLst>
    <dgm:cxn modelId="{232C4600-17B3-4953-B4C1-377852860084}" type="presOf" srcId="{32FBA0D4-D16B-4DBD-BA8B-CD5BD9911993}" destId="{88DDFBBE-2255-4313-9906-88F6374F4480}" srcOrd="0" destOrd="0" presId="urn:microsoft.com/office/officeart/2018/2/layout/IconVerticalSolidList"/>
    <dgm:cxn modelId="{D25FDE02-6B75-4603-88F6-5DB8353DAB67}" type="presOf" srcId="{88AEF7BE-069D-4AB3-8289-9A40736A5202}" destId="{FB9F5E76-D083-4D76-8DCC-B62913180ED6}" srcOrd="0" destOrd="0" presId="urn:microsoft.com/office/officeart/2018/2/layout/IconVerticalSolidList"/>
    <dgm:cxn modelId="{2721B41F-2712-44D9-9EBB-2A3F3B2E8A6D}" srcId="{2FD32650-AE55-46EE-9014-0390D35531F6}" destId="{5C91065A-9EDB-475A-9298-39CA4AC4A88F}" srcOrd="1" destOrd="0" parTransId="{55B54E1F-5E96-4757-ADA6-20F01B2E0A0C}" sibTransId="{08C09663-D328-4560-8BFF-2D2A17DC5CCF}"/>
    <dgm:cxn modelId="{F7C04726-D130-4A4B-8049-C00310FEF9CE}" srcId="{88AEF7BE-069D-4AB3-8289-9A40736A5202}" destId="{30C3C62B-4AA6-40A9-8ED3-285D7F00FC32}" srcOrd="0" destOrd="0" parTransId="{CD49ACD8-99B9-42E3-9800-816801F433BD}" sibTransId="{C33231D1-5CFD-43C5-97FA-049775910E62}"/>
    <dgm:cxn modelId="{0D692F27-7684-4E74-A00A-72FDF36BAC7B}" srcId="{88AEF7BE-069D-4AB3-8289-9A40736A5202}" destId="{A5869107-C1D0-4A41-8817-6BCEDF21239D}" srcOrd="1" destOrd="0" parTransId="{39EAEE79-C987-4CCF-92E0-293B1A3077C0}" sibTransId="{01B7B0FF-D4EA-41E5-820E-7877C8F38BC2}"/>
    <dgm:cxn modelId="{58ADF02A-040C-4FB2-ACB5-8EB7F67540D6}" srcId="{2FD32650-AE55-46EE-9014-0390D35531F6}" destId="{70583DCA-3946-40E7-871F-AE19228E911B}" srcOrd="3" destOrd="0" parTransId="{F029AC2C-C446-42EE-AB12-DFABDD6705C4}" sibTransId="{A7BCAE2D-DFE2-4665-BFD0-B6FCCEB6C5C1}"/>
    <dgm:cxn modelId="{BFC2F435-E887-4706-A84E-5F716B62C6FD}" type="presOf" srcId="{08BB6ED1-07F7-431C-A5F0-F6821B15B918}" destId="{F41EB0C6-9A69-4D94-9458-78DA54A2ECC6}" srcOrd="0" destOrd="0" presId="urn:microsoft.com/office/officeart/2018/2/layout/IconVerticalSolidList"/>
    <dgm:cxn modelId="{1A1FBA63-9F95-42DB-B46D-7AD6E7167C52}" type="presOf" srcId="{2FD32650-AE55-46EE-9014-0390D35531F6}" destId="{3B79B663-9020-4E78-945D-E56396766076}" srcOrd="0" destOrd="0" presId="urn:microsoft.com/office/officeart/2018/2/layout/IconVerticalSolidList"/>
    <dgm:cxn modelId="{C1C60567-7F96-4AEE-B850-EE6053DC4060}" srcId="{88AEF7BE-069D-4AB3-8289-9A40736A5202}" destId="{3BB4323B-0F19-4C17-B187-9894AD7740A6}" srcOrd="3" destOrd="0" parTransId="{F5834B95-0814-49FA-BCF8-1300C448360D}" sibTransId="{A5584A3B-8927-4E45-991E-C9287AE9C6E6}"/>
    <dgm:cxn modelId="{5E10956A-0DED-43A1-A547-A93153172A60}" type="presOf" srcId="{7CB24986-649A-4190-BD53-293027E93208}" destId="{76C92866-7376-4C5F-A37A-938EE2AE2AB2}" srcOrd="0" destOrd="2" presId="urn:microsoft.com/office/officeart/2018/2/layout/IconVerticalSolidList"/>
    <dgm:cxn modelId="{A5F0074B-82FB-4FB2-BF3D-47684E99569F}" srcId="{2FD32650-AE55-46EE-9014-0390D35531F6}" destId="{CD1401E6-BBDD-4B48-B315-9E256450C79F}" srcOrd="2" destOrd="0" parTransId="{FA84E99C-1180-41D9-9A21-33CD99721296}" sibTransId="{2756E683-3D54-4C34-9D21-293C37215B4E}"/>
    <dgm:cxn modelId="{3569E27B-E892-452D-8A42-8ABA998E5DCA}" srcId="{3FDFBEF6-07E6-46F2-8CA1-102272096940}" destId="{88AEF7BE-069D-4AB3-8289-9A40736A5202}" srcOrd="2" destOrd="0" parTransId="{49BCDC78-202F-410D-A33A-D8B97081DDE1}" sibTransId="{0B30449C-F797-4CFC-990C-AA7CA737DF6B}"/>
    <dgm:cxn modelId="{BA6219B6-55E5-41A9-9F3A-CF4425235C63}" type="presOf" srcId="{A5869107-C1D0-4A41-8817-6BCEDF21239D}" destId="{76C92866-7376-4C5F-A37A-938EE2AE2AB2}" srcOrd="0" destOrd="1" presId="urn:microsoft.com/office/officeart/2018/2/layout/IconVerticalSolidList"/>
    <dgm:cxn modelId="{4566D6C0-40E9-4859-8001-D77A26CE9FB4}" srcId="{3FDFBEF6-07E6-46F2-8CA1-102272096940}" destId="{2FD32650-AE55-46EE-9014-0390D35531F6}" srcOrd="1" destOrd="0" parTransId="{E349A3B4-BD98-4B91-A4AA-960785BAFF06}" sibTransId="{1DE6035D-381A-4A23-B7E2-6F11DF019FB4}"/>
    <dgm:cxn modelId="{8598C5D3-7D31-4E36-92A4-2E9F06D2FD76}" srcId="{3FDFBEF6-07E6-46F2-8CA1-102272096940}" destId="{32FBA0D4-D16B-4DBD-BA8B-CD5BD9911993}" srcOrd="0" destOrd="0" parTransId="{F9735592-2FB9-424A-BB19-624D2296155A}" sibTransId="{FD5B1ACD-8CE7-4716-8243-6743DA35D1BD}"/>
    <dgm:cxn modelId="{C5EC1FDA-31D2-4066-B414-A734EB571EA0}" type="presOf" srcId="{CD1401E6-BBDD-4B48-B315-9E256450C79F}" destId="{F41EB0C6-9A69-4D94-9458-78DA54A2ECC6}" srcOrd="0" destOrd="2" presId="urn:microsoft.com/office/officeart/2018/2/layout/IconVerticalSolidList"/>
    <dgm:cxn modelId="{1E84F3DD-7BDD-41D4-9CD2-19591BB93B93}" type="presOf" srcId="{3BB4323B-0F19-4C17-B187-9894AD7740A6}" destId="{76C92866-7376-4C5F-A37A-938EE2AE2AB2}" srcOrd="0" destOrd="3" presId="urn:microsoft.com/office/officeart/2018/2/layout/IconVerticalSolidList"/>
    <dgm:cxn modelId="{29FA5FDE-7AF7-4AA3-8E63-9DEAB57FCE67}" type="presOf" srcId="{70583DCA-3946-40E7-871F-AE19228E911B}" destId="{F41EB0C6-9A69-4D94-9458-78DA54A2ECC6}" srcOrd="0" destOrd="3" presId="urn:microsoft.com/office/officeart/2018/2/layout/IconVerticalSolidList"/>
    <dgm:cxn modelId="{D995DCE9-538B-4EC5-A1B2-3F8A36682C1D}" type="presOf" srcId="{3FDFBEF6-07E6-46F2-8CA1-102272096940}" destId="{22643F3E-A673-4642-9361-841263B59DF0}" srcOrd="0" destOrd="0" presId="urn:microsoft.com/office/officeart/2018/2/layout/IconVerticalSolidList"/>
    <dgm:cxn modelId="{7186A3EC-6BD0-4DFC-AEEE-61863BAB970B}" type="presOf" srcId="{30C3C62B-4AA6-40A9-8ED3-285D7F00FC32}" destId="{76C92866-7376-4C5F-A37A-938EE2AE2AB2}" srcOrd="0" destOrd="0" presId="urn:microsoft.com/office/officeart/2018/2/layout/IconVerticalSolidList"/>
    <dgm:cxn modelId="{22491CF1-31EA-40A3-A78C-6902808AE1B7}" type="presOf" srcId="{5C91065A-9EDB-475A-9298-39CA4AC4A88F}" destId="{F41EB0C6-9A69-4D94-9458-78DA54A2ECC6}" srcOrd="0" destOrd="1" presId="urn:microsoft.com/office/officeart/2018/2/layout/IconVerticalSolidList"/>
    <dgm:cxn modelId="{00B2F8F9-91CD-4A71-9317-6E22DB0E4F50}" srcId="{2FD32650-AE55-46EE-9014-0390D35531F6}" destId="{08BB6ED1-07F7-431C-A5F0-F6821B15B918}" srcOrd="0" destOrd="0" parTransId="{E21C4645-6D6F-451D-9A93-10E1D8CB6A4F}" sibTransId="{BA5C2739-3448-4B68-8B30-A70F058E3327}"/>
    <dgm:cxn modelId="{58A241FC-8CFA-4055-8D4F-9E68E2BF2D7D}" srcId="{88AEF7BE-069D-4AB3-8289-9A40736A5202}" destId="{7CB24986-649A-4190-BD53-293027E93208}" srcOrd="2" destOrd="0" parTransId="{795B5034-9441-4A2A-BAC7-D9EF1196320E}" sibTransId="{9DE720A8-5633-4863-93CA-49C16A5447AA}"/>
    <dgm:cxn modelId="{493117D7-CBD6-4C52-83F1-EE699E19CA5E}" type="presParOf" srcId="{22643F3E-A673-4642-9361-841263B59DF0}" destId="{BEBCA3F1-6A10-4D17-9556-6348D2971B68}" srcOrd="0" destOrd="0" presId="urn:microsoft.com/office/officeart/2018/2/layout/IconVerticalSolidList"/>
    <dgm:cxn modelId="{0AA050DE-641A-4771-B864-7953FEC2E7FC}" type="presParOf" srcId="{BEBCA3F1-6A10-4D17-9556-6348D2971B68}" destId="{E2C550BE-0D66-4E35-9E01-6E19398AC603}" srcOrd="0" destOrd="0" presId="urn:microsoft.com/office/officeart/2018/2/layout/IconVerticalSolidList"/>
    <dgm:cxn modelId="{8A63BD52-46E6-4CAE-B451-779748DABD9F}" type="presParOf" srcId="{BEBCA3F1-6A10-4D17-9556-6348D2971B68}" destId="{55E1DD8F-E393-482A-BBFE-3B533B0067E5}" srcOrd="1" destOrd="0" presId="urn:microsoft.com/office/officeart/2018/2/layout/IconVerticalSolidList"/>
    <dgm:cxn modelId="{CD23CE46-874C-4143-B135-D9D8679106EB}" type="presParOf" srcId="{BEBCA3F1-6A10-4D17-9556-6348D2971B68}" destId="{DC2D37EE-F0C7-4666-B38F-0E9190CAAE74}" srcOrd="2" destOrd="0" presId="urn:microsoft.com/office/officeart/2018/2/layout/IconVerticalSolidList"/>
    <dgm:cxn modelId="{C8E8C65C-AA91-4DFF-8144-ECCF6A6E2694}" type="presParOf" srcId="{BEBCA3F1-6A10-4D17-9556-6348D2971B68}" destId="{88DDFBBE-2255-4313-9906-88F6374F4480}" srcOrd="3" destOrd="0" presId="urn:microsoft.com/office/officeart/2018/2/layout/IconVerticalSolidList"/>
    <dgm:cxn modelId="{E48B4E23-875E-48B2-ABA5-E95C4AB77AC3}" type="presParOf" srcId="{22643F3E-A673-4642-9361-841263B59DF0}" destId="{577A1D11-E88D-459A-B97E-4754112D4B82}" srcOrd="1" destOrd="0" presId="urn:microsoft.com/office/officeart/2018/2/layout/IconVerticalSolidList"/>
    <dgm:cxn modelId="{5F48C434-C47F-4CB2-AB9E-EB54667A46D4}" type="presParOf" srcId="{22643F3E-A673-4642-9361-841263B59DF0}" destId="{2AE94239-FD48-476F-B399-89C42CD266E9}" srcOrd="2" destOrd="0" presId="urn:microsoft.com/office/officeart/2018/2/layout/IconVerticalSolidList"/>
    <dgm:cxn modelId="{D39F5AA6-D8EA-4E87-97E4-E8853A5AA32E}" type="presParOf" srcId="{2AE94239-FD48-476F-B399-89C42CD266E9}" destId="{0F83F550-B59D-4DF9-A400-0B1ADC2616E8}" srcOrd="0" destOrd="0" presId="urn:microsoft.com/office/officeart/2018/2/layout/IconVerticalSolidList"/>
    <dgm:cxn modelId="{31FD82B4-5BD0-4069-805A-1854A1EB0B64}" type="presParOf" srcId="{2AE94239-FD48-476F-B399-89C42CD266E9}" destId="{0898AF2B-0811-44C2-BD24-E52CAC32D869}" srcOrd="1" destOrd="0" presId="urn:microsoft.com/office/officeart/2018/2/layout/IconVerticalSolidList"/>
    <dgm:cxn modelId="{E5ACF892-61CE-4471-858E-FB2371351BDF}" type="presParOf" srcId="{2AE94239-FD48-476F-B399-89C42CD266E9}" destId="{68466678-CDE0-45E2-BCCF-6D63B8BA6C76}" srcOrd="2" destOrd="0" presId="urn:microsoft.com/office/officeart/2018/2/layout/IconVerticalSolidList"/>
    <dgm:cxn modelId="{2EAC6E12-8A5B-47F1-B939-0F01A4E07C9C}" type="presParOf" srcId="{2AE94239-FD48-476F-B399-89C42CD266E9}" destId="{3B79B663-9020-4E78-945D-E56396766076}" srcOrd="3" destOrd="0" presId="urn:microsoft.com/office/officeart/2018/2/layout/IconVerticalSolidList"/>
    <dgm:cxn modelId="{CC3C6F15-32A7-473D-B795-A20EF174BF0F}" type="presParOf" srcId="{2AE94239-FD48-476F-B399-89C42CD266E9}" destId="{F41EB0C6-9A69-4D94-9458-78DA54A2ECC6}" srcOrd="4" destOrd="0" presId="urn:microsoft.com/office/officeart/2018/2/layout/IconVerticalSolidList"/>
    <dgm:cxn modelId="{295F5B83-8397-47E4-B778-A31920383EC2}" type="presParOf" srcId="{22643F3E-A673-4642-9361-841263B59DF0}" destId="{7D3730FF-F5F2-45A9-8BEA-D01864BECB11}" srcOrd="3" destOrd="0" presId="urn:microsoft.com/office/officeart/2018/2/layout/IconVerticalSolidList"/>
    <dgm:cxn modelId="{A44DB58D-FBF4-4A4A-87E9-96C05D7F1DD3}" type="presParOf" srcId="{22643F3E-A673-4642-9361-841263B59DF0}" destId="{73848CE3-7893-46C5-815C-C5A2D8EFE452}" srcOrd="4" destOrd="0" presId="urn:microsoft.com/office/officeart/2018/2/layout/IconVerticalSolidList"/>
    <dgm:cxn modelId="{1AE9213C-98ED-4EF4-89C3-F0531A621CF9}" type="presParOf" srcId="{73848CE3-7893-46C5-815C-C5A2D8EFE452}" destId="{01C82D2A-EB1E-4CAF-A4A0-774F0B4F63E1}" srcOrd="0" destOrd="0" presId="urn:microsoft.com/office/officeart/2018/2/layout/IconVerticalSolidList"/>
    <dgm:cxn modelId="{1767F5CA-83C3-4CCC-90D8-F179B8B37D57}" type="presParOf" srcId="{73848CE3-7893-46C5-815C-C5A2D8EFE452}" destId="{C56EB311-873B-4724-B7FD-82112B771784}" srcOrd="1" destOrd="0" presId="urn:microsoft.com/office/officeart/2018/2/layout/IconVerticalSolidList"/>
    <dgm:cxn modelId="{2A87E6D4-EFB1-407D-AB20-96548D444CF5}" type="presParOf" srcId="{73848CE3-7893-46C5-815C-C5A2D8EFE452}" destId="{8511762B-AF4D-4751-B22D-2C85C565E4AD}" srcOrd="2" destOrd="0" presId="urn:microsoft.com/office/officeart/2018/2/layout/IconVerticalSolidList"/>
    <dgm:cxn modelId="{EABC7F1A-DBCD-4132-A70C-5C1972E381E5}" type="presParOf" srcId="{73848CE3-7893-46C5-815C-C5A2D8EFE452}" destId="{FB9F5E76-D083-4D76-8DCC-B62913180ED6}" srcOrd="3" destOrd="0" presId="urn:microsoft.com/office/officeart/2018/2/layout/IconVerticalSolidList"/>
    <dgm:cxn modelId="{8F7B6234-C865-45A1-A483-E699E1A594B7}" type="presParOf" srcId="{73848CE3-7893-46C5-815C-C5A2D8EFE452}" destId="{76C92866-7376-4C5F-A37A-938EE2AE2AB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320847-D1CC-4B77-A856-5435CF75EE1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E887486-D0A9-4CD5-9641-F9002696BEDF}">
      <dgm:prSet phldrT="[Text]"/>
      <dgm:spPr/>
      <dgm:t>
        <a:bodyPr/>
        <a:lstStyle/>
        <a:p>
          <a:r>
            <a:rPr lang="fr-FR" b="0" i="0"/>
            <a:t>Planification sur le long terme sans prendre en compte les changements et les modifications faites</a:t>
          </a:r>
          <a:endParaRPr lang="en-US"/>
        </a:p>
      </dgm:t>
    </dgm:pt>
    <dgm:pt modelId="{925E8D39-93B4-4FE2-A48C-F6BBD8E76217}" type="parTrans" cxnId="{1B45BA56-3355-4DE5-8F51-9C7EC7D32424}">
      <dgm:prSet/>
      <dgm:spPr/>
      <dgm:t>
        <a:bodyPr/>
        <a:lstStyle/>
        <a:p>
          <a:endParaRPr lang="en-US"/>
        </a:p>
      </dgm:t>
    </dgm:pt>
    <dgm:pt modelId="{E2824C97-A78B-4E9E-8A88-CFF8C2008C67}" type="sibTrans" cxnId="{1B45BA56-3355-4DE5-8F51-9C7EC7D32424}">
      <dgm:prSet/>
      <dgm:spPr/>
      <dgm:t>
        <a:bodyPr/>
        <a:lstStyle/>
        <a:p>
          <a:endParaRPr lang="en-US"/>
        </a:p>
      </dgm:t>
    </dgm:pt>
    <dgm:pt modelId="{5DC03A15-9224-43E4-B0D9-B415057AE730}">
      <dgm:prSet phldrT="[Text]"/>
      <dgm:spPr/>
      <dgm:t>
        <a:bodyPr/>
        <a:lstStyle/>
        <a:p>
          <a:r>
            <a:rPr lang="fr-FR" b="0" i="0" dirty="0"/>
            <a:t>Cette méthode ne prend pas en compte l’évolution du périmètre de projet au cœur de leur exécution</a:t>
          </a:r>
          <a:endParaRPr lang="en-US" dirty="0"/>
        </a:p>
      </dgm:t>
    </dgm:pt>
    <dgm:pt modelId="{AF02B626-486B-47C3-B638-02235AAB6CB1}" type="parTrans" cxnId="{4A862066-2F38-4AD5-9385-9A4D4267CAC2}">
      <dgm:prSet/>
      <dgm:spPr/>
      <dgm:t>
        <a:bodyPr/>
        <a:lstStyle/>
        <a:p>
          <a:endParaRPr lang="en-US"/>
        </a:p>
      </dgm:t>
    </dgm:pt>
    <dgm:pt modelId="{DA9E8C25-0A2B-469A-9CE3-AD304119927F}" type="sibTrans" cxnId="{4A862066-2F38-4AD5-9385-9A4D4267CAC2}">
      <dgm:prSet/>
      <dgm:spPr/>
      <dgm:t>
        <a:bodyPr/>
        <a:lstStyle/>
        <a:p>
          <a:endParaRPr lang="en-US"/>
        </a:p>
      </dgm:t>
    </dgm:pt>
    <dgm:pt modelId="{88ADE921-8CF5-4413-B318-72790FAFCA4C}">
      <dgm:prSet phldrT="[Text]"/>
      <dgm:spPr/>
      <dgm:t>
        <a:bodyPr/>
        <a:lstStyle/>
        <a:p>
          <a:r>
            <a:rPr lang="fr-FR" b="0" i="0" dirty="0"/>
            <a:t>Elle alloue des ressources sans connaître au préalable leur disponibilités et leurs capacités</a:t>
          </a:r>
          <a:endParaRPr lang="en-US" dirty="0"/>
        </a:p>
      </dgm:t>
    </dgm:pt>
    <dgm:pt modelId="{A844350F-E81E-4F3A-B757-CADF1AAF4B24}" type="parTrans" cxnId="{AB9C65AC-90AD-4A8C-ACAE-073D4498AF94}">
      <dgm:prSet/>
      <dgm:spPr/>
      <dgm:t>
        <a:bodyPr/>
        <a:lstStyle/>
        <a:p>
          <a:endParaRPr lang="en-US"/>
        </a:p>
      </dgm:t>
    </dgm:pt>
    <dgm:pt modelId="{F295016D-E4F4-4AA3-A8C5-1C9C95AAEADA}" type="sibTrans" cxnId="{AB9C65AC-90AD-4A8C-ACAE-073D4498AF94}">
      <dgm:prSet/>
      <dgm:spPr/>
      <dgm:t>
        <a:bodyPr/>
        <a:lstStyle/>
        <a:p>
          <a:endParaRPr lang="en-US"/>
        </a:p>
      </dgm:t>
    </dgm:pt>
    <dgm:pt modelId="{7E5885AC-3712-427C-A25A-6EB4C467CFC1}">
      <dgm:prSet phldrT="[Text]"/>
      <dgm:spPr/>
      <dgm:t>
        <a:bodyPr/>
        <a:lstStyle/>
        <a:p>
          <a:r>
            <a:rPr lang="fr-FR" b="0" i="0" dirty="0"/>
            <a:t>N’est pas forcément adaptées aux réalités actuelles car elle est devenu trop complexe et donc, moins efficace (en fonction du domaine métier)</a:t>
          </a:r>
          <a:endParaRPr lang="en-US" dirty="0"/>
        </a:p>
      </dgm:t>
    </dgm:pt>
    <dgm:pt modelId="{C53ED2A3-1E63-4CDC-A722-DFD52F46A5F0}" type="parTrans" cxnId="{2144DA29-B9C2-469D-BC76-CCFC4EDC88F9}">
      <dgm:prSet/>
      <dgm:spPr/>
      <dgm:t>
        <a:bodyPr/>
        <a:lstStyle/>
        <a:p>
          <a:endParaRPr lang="en-US"/>
        </a:p>
      </dgm:t>
    </dgm:pt>
    <dgm:pt modelId="{DAEDB622-D80E-4088-9728-EA62EE5E2D83}" type="sibTrans" cxnId="{2144DA29-B9C2-469D-BC76-CCFC4EDC88F9}">
      <dgm:prSet/>
      <dgm:spPr/>
      <dgm:t>
        <a:bodyPr/>
        <a:lstStyle/>
        <a:p>
          <a:endParaRPr lang="en-US"/>
        </a:p>
      </dgm:t>
    </dgm:pt>
    <dgm:pt modelId="{14357DD0-B89C-4DE8-AA85-624258D882FF}">
      <dgm:prSet phldrT="[Text]"/>
      <dgm:spPr/>
      <dgm:t>
        <a:bodyPr/>
        <a:lstStyle/>
        <a:p>
          <a:r>
            <a:rPr lang="fr-FR" b="0" i="0" dirty="0"/>
            <a:t>Reste statique face à un environnement de travail qui évolue</a:t>
          </a:r>
          <a:endParaRPr lang="en-US" dirty="0"/>
        </a:p>
      </dgm:t>
    </dgm:pt>
    <dgm:pt modelId="{9409FE9A-B6EA-4734-AF5F-FF4A6F9C5AD4}" type="parTrans" cxnId="{3782779E-BBC2-4288-9349-6966DBE4B07C}">
      <dgm:prSet/>
      <dgm:spPr/>
      <dgm:t>
        <a:bodyPr/>
        <a:lstStyle/>
        <a:p>
          <a:endParaRPr lang="en-US"/>
        </a:p>
      </dgm:t>
    </dgm:pt>
    <dgm:pt modelId="{65CE856C-0241-451B-A8C1-61A49A2CB8EC}" type="sibTrans" cxnId="{3782779E-BBC2-4288-9349-6966DBE4B07C}">
      <dgm:prSet/>
      <dgm:spPr/>
      <dgm:t>
        <a:bodyPr/>
        <a:lstStyle/>
        <a:p>
          <a:endParaRPr lang="en-US"/>
        </a:p>
      </dgm:t>
    </dgm:pt>
    <dgm:pt modelId="{6D9EB652-8B85-44C3-9721-31D87113433E}" type="pres">
      <dgm:prSet presAssocID="{F2320847-D1CC-4B77-A856-5435CF75EE17}" presName="Name0" presStyleCnt="0">
        <dgm:presLayoutVars>
          <dgm:chMax val="7"/>
          <dgm:chPref val="7"/>
          <dgm:dir/>
        </dgm:presLayoutVars>
      </dgm:prSet>
      <dgm:spPr/>
    </dgm:pt>
    <dgm:pt modelId="{5CC31255-7C8D-445C-93DB-F7E2BD4E596C}" type="pres">
      <dgm:prSet presAssocID="{F2320847-D1CC-4B77-A856-5435CF75EE17}" presName="Name1" presStyleCnt="0"/>
      <dgm:spPr/>
    </dgm:pt>
    <dgm:pt modelId="{CB6B2A3E-327B-4711-8F7B-2DF5915F5044}" type="pres">
      <dgm:prSet presAssocID="{F2320847-D1CC-4B77-A856-5435CF75EE17}" presName="cycle" presStyleCnt="0"/>
      <dgm:spPr/>
    </dgm:pt>
    <dgm:pt modelId="{06A4840C-3B5B-40D8-93B2-CFF1623E1319}" type="pres">
      <dgm:prSet presAssocID="{F2320847-D1CC-4B77-A856-5435CF75EE17}" presName="srcNode" presStyleLbl="node1" presStyleIdx="0" presStyleCnt="5"/>
      <dgm:spPr/>
    </dgm:pt>
    <dgm:pt modelId="{6D529DA2-61AA-424C-9019-274A3657BB3C}" type="pres">
      <dgm:prSet presAssocID="{F2320847-D1CC-4B77-A856-5435CF75EE17}" presName="conn" presStyleLbl="parChTrans1D2" presStyleIdx="0" presStyleCnt="1"/>
      <dgm:spPr/>
    </dgm:pt>
    <dgm:pt modelId="{05494B0D-78FC-4833-B567-646C22527E50}" type="pres">
      <dgm:prSet presAssocID="{F2320847-D1CC-4B77-A856-5435CF75EE17}" presName="extraNode" presStyleLbl="node1" presStyleIdx="0" presStyleCnt="5"/>
      <dgm:spPr/>
    </dgm:pt>
    <dgm:pt modelId="{D6BD10A7-8FD1-4CE8-A464-CEF0D1F2ED32}" type="pres">
      <dgm:prSet presAssocID="{F2320847-D1CC-4B77-A856-5435CF75EE17}" presName="dstNode" presStyleLbl="node1" presStyleIdx="0" presStyleCnt="5"/>
      <dgm:spPr/>
    </dgm:pt>
    <dgm:pt modelId="{7124D2D6-613B-4475-9338-AD40D2545C65}" type="pres">
      <dgm:prSet presAssocID="{2E887486-D0A9-4CD5-9641-F9002696BEDF}" presName="text_1" presStyleLbl="node1" presStyleIdx="0" presStyleCnt="5">
        <dgm:presLayoutVars>
          <dgm:bulletEnabled val="1"/>
        </dgm:presLayoutVars>
      </dgm:prSet>
      <dgm:spPr/>
    </dgm:pt>
    <dgm:pt modelId="{7E6D4741-163C-423C-97D2-FDB117587D97}" type="pres">
      <dgm:prSet presAssocID="{2E887486-D0A9-4CD5-9641-F9002696BEDF}" presName="accent_1" presStyleCnt="0"/>
      <dgm:spPr/>
    </dgm:pt>
    <dgm:pt modelId="{70481A4C-E29B-4D92-98F1-62D5B02CB6B8}" type="pres">
      <dgm:prSet presAssocID="{2E887486-D0A9-4CD5-9641-F9002696BEDF}" presName="accentRepeatNode" presStyleLbl="solidFgAcc1" presStyleIdx="0" presStyleCnt="5"/>
      <dgm:spPr/>
    </dgm:pt>
    <dgm:pt modelId="{9D8B4041-87A2-4E82-BBF8-0C15F7B5D704}" type="pres">
      <dgm:prSet presAssocID="{5DC03A15-9224-43E4-B0D9-B415057AE730}" presName="text_2" presStyleLbl="node1" presStyleIdx="1" presStyleCnt="5">
        <dgm:presLayoutVars>
          <dgm:bulletEnabled val="1"/>
        </dgm:presLayoutVars>
      </dgm:prSet>
      <dgm:spPr/>
    </dgm:pt>
    <dgm:pt modelId="{D24AD6B3-C245-4475-A232-CB2333765024}" type="pres">
      <dgm:prSet presAssocID="{5DC03A15-9224-43E4-B0D9-B415057AE730}" presName="accent_2" presStyleCnt="0"/>
      <dgm:spPr/>
    </dgm:pt>
    <dgm:pt modelId="{0A62787C-A888-4B3C-98AA-B10B1E1D99D9}" type="pres">
      <dgm:prSet presAssocID="{5DC03A15-9224-43E4-B0D9-B415057AE730}" presName="accentRepeatNode" presStyleLbl="solidFgAcc1" presStyleIdx="1" presStyleCnt="5"/>
      <dgm:spPr/>
    </dgm:pt>
    <dgm:pt modelId="{8C5D61BA-9733-4FB4-B654-7E90710098BA}" type="pres">
      <dgm:prSet presAssocID="{88ADE921-8CF5-4413-B318-72790FAFCA4C}" presName="text_3" presStyleLbl="node1" presStyleIdx="2" presStyleCnt="5">
        <dgm:presLayoutVars>
          <dgm:bulletEnabled val="1"/>
        </dgm:presLayoutVars>
      </dgm:prSet>
      <dgm:spPr/>
    </dgm:pt>
    <dgm:pt modelId="{22762EED-8B46-4623-A261-94CEA10E055A}" type="pres">
      <dgm:prSet presAssocID="{88ADE921-8CF5-4413-B318-72790FAFCA4C}" presName="accent_3" presStyleCnt="0"/>
      <dgm:spPr/>
    </dgm:pt>
    <dgm:pt modelId="{BB9646BC-9544-4CF4-9EE0-AF306D1DE9C9}" type="pres">
      <dgm:prSet presAssocID="{88ADE921-8CF5-4413-B318-72790FAFCA4C}" presName="accentRepeatNode" presStyleLbl="solidFgAcc1" presStyleIdx="2" presStyleCnt="5"/>
      <dgm:spPr/>
    </dgm:pt>
    <dgm:pt modelId="{A6FD5AC0-855E-4696-8180-03F6F07E0C9C}" type="pres">
      <dgm:prSet presAssocID="{7E5885AC-3712-427C-A25A-6EB4C467CFC1}" presName="text_4" presStyleLbl="node1" presStyleIdx="3" presStyleCnt="5">
        <dgm:presLayoutVars>
          <dgm:bulletEnabled val="1"/>
        </dgm:presLayoutVars>
      </dgm:prSet>
      <dgm:spPr/>
    </dgm:pt>
    <dgm:pt modelId="{E884FB50-8878-4363-92A4-9915716D85A1}" type="pres">
      <dgm:prSet presAssocID="{7E5885AC-3712-427C-A25A-6EB4C467CFC1}" presName="accent_4" presStyleCnt="0"/>
      <dgm:spPr/>
    </dgm:pt>
    <dgm:pt modelId="{1B091ABB-E97F-453E-A477-1A69B0895196}" type="pres">
      <dgm:prSet presAssocID="{7E5885AC-3712-427C-A25A-6EB4C467CFC1}" presName="accentRepeatNode" presStyleLbl="solidFgAcc1" presStyleIdx="3" presStyleCnt="5"/>
      <dgm:spPr/>
    </dgm:pt>
    <dgm:pt modelId="{C2134B12-50D8-4C3C-944B-EE6578BFA9CC}" type="pres">
      <dgm:prSet presAssocID="{14357DD0-B89C-4DE8-AA85-624258D882FF}" presName="text_5" presStyleLbl="node1" presStyleIdx="4" presStyleCnt="5">
        <dgm:presLayoutVars>
          <dgm:bulletEnabled val="1"/>
        </dgm:presLayoutVars>
      </dgm:prSet>
      <dgm:spPr/>
    </dgm:pt>
    <dgm:pt modelId="{7C6E112F-50BC-47B1-B29A-108C45B80F34}" type="pres">
      <dgm:prSet presAssocID="{14357DD0-B89C-4DE8-AA85-624258D882FF}" presName="accent_5" presStyleCnt="0"/>
      <dgm:spPr/>
    </dgm:pt>
    <dgm:pt modelId="{5ABF9968-DA67-4635-A217-B670E48C5DBE}" type="pres">
      <dgm:prSet presAssocID="{14357DD0-B89C-4DE8-AA85-624258D882FF}" presName="accentRepeatNode" presStyleLbl="solidFgAcc1" presStyleIdx="4" presStyleCnt="5"/>
      <dgm:spPr/>
    </dgm:pt>
  </dgm:ptLst>
  <dgm:cxnLst>
    <dgm:cxn modelId="{7539C918-1BB9-4B10-A30F-C390B0C929BB}" type="presOf" srcId="{88ADE921-8CF5-4413-B318-72790FAFCA4C}" destId="{8C5D61BA-9733-4FB4-B654-7E90710098BA}" srcOrd="0" destOrd="0" presId="urn:microsoft.com/office/officeart/2008/layout/VerticalCurvedList"/>
    <dgm:cxn modelId="{2144DA29-B9C2-469D-BC76-CCFC4EDC88F9}" srcId="{F2320847-D1CC-4B77-A856-5435CF75EE17}" destId="{7E5885AC-3712-427C-A25A-6EB4C467CFC1}" srcOrd="3" destOrd="0" parTransId="{C53ED2A3-1E63-4CDC-A722-DFD52F46A5F0}" sibTransId="{DAEDB622-D80E-4088-9728-EA62EE5E2D83}"/>
    <dgm:cxn modelId="{B876C32D-73D2-40EC-85E3-87D833148788}" type="presOf" srcId="{14357DD0-B89C-4DE8-AA85-624258D882FF}" destId="{C2134B12-50D8-4C3C-944B-EE6578BFA9CC}" srcOrd="0" destOrd="0" presId="urn:microsoft.com/office/officeart/2008/layout/VerticalCurvedList"/>
    <dgm:cxn modelId="{36804F5C-6745-4D0B-B5FE-8DE15D55A883}" type="presOf" srcId="{F2320847-D1CC-4B77-A856-5435CF75EE17}" destId="{6D9EB652-8B85-44C3-9721-31D87113433E}" srcOrd="0" destOrd="0" presId="urn:microsoft.com/office/officeart/2008/layout/VerticalCurvedList"/>
    <dgm:cxn modelId="{4A862066-2F38-4AD5-9385-9A4D4267CAC2}" srcId="{F2320847-D1CC-4B77-A856-5435CF75EE17}" destId="{5DC03A15-9224-43E4-B0D9-B415057AE730}" srcOrd="1" destOrd="0" parTransId="{AF02B626-486B-47C3-B638-02235AAB6CB1}" sibTransId="{DA9E8C25-0A2B-469A-9CE3-AD304119927F}"/>
    <dgm:cxn modelId="{9A6D0D4F-9443-4853-9624-6CD18A37BCF1}" type="presOf" srcId="{2E887486-D0A9-4CD5-9641-F9002696BEDF}" destId="{7124D2D6-613B-4475-9338-AD40D2545C65}" srcOrd="0" destOrd="0" presId="urn:microsoft.com/office/officeart/2008/layout/VerticalCurvedList"/>
    <dgm:cxn modelId="{1B45BA56-3355-4DE5-8F51-9C7EC7D32424}" srcId="{F2320847-D1CC-4B77-A856-5435CF75EE17}" destId="{2E887486-D0A9-4CD5-9641-F9002696BEDF}" srcOrd="0" destOrd="0" parTransId="{925E8D39-93B4-4FE2-A48C-F6BBD8E76217}" sibTransId="{E2824C97-A78B-4E9E-8A88-CFF8C2008C67}"/>
    <dgm:cxn modelId="{B4292991-D1EA-47AE-A4A7-ACB4C813F7DD}" type="presOf" srcId="{E2824C97-A78B-4E9E-8A88-CFF8C2008C67}" destId="{6D529DA2-61AA-424C-9019-274A3657BB3C}" srcOrd="0" destOrd="0" presId="urn:microsoft.com/office/officeart/2008/layout/VerticalCurvedList"/>
    <dgm:cxn modelId="{3782779E-BBC2-4288-9349-6966DBE4B07C}" srcId="{F2320847-D1CC-4B77-A856-5435CF75EE17}" destId="{14357DD0-B89C-4DE8-AA85-624258D882FF}" srcOrd="4" destOrd="0" parTransId="{9409FE9A-B6EA-4734-AF5F-FF4A6F9C5AD4}" sibTransId="{65CE856C-0241-451B-A8C1-61A49A2CB8EC}"/>
    <dgm:cxn modelId="{F48CF5A8-E548-4121-B75F-A973D2E0C753}" type="presOf" srcId="{7E5885AC-3712-427C-A25A-6EB4C467CFC1}" destId="{A6FD5AC0-855E-4696-8180-03F6F07E0C9C}" srcOrd="0" destOrd="0" presId="urn:microsoft.com/office/officeart/2008/layout/VerticalCurvedList"/>
    <dgm:cxn modelId="{AB9C65AC-90AD-4A8C-ACAE-073D4498AF94}" srcId="{F2320847-D1CC-4B77-A856-5435CF75EE17}" destId="{88ADE921-8CF5-4413-B318-72790FAFCA4C}" srcOrd="2" destOrd="0" parTransId="{A844350F-E81E-4F3A-B757-CADF1AAF4B24}" sibTransId="{F295016D-E4F4-4AA3-A8C5-1C9C95AAEADA}"/>
    <dgm:cxn modelId="{D7EC9FAC-5DAD-40EC-9D12-3B7EC49AAB19}" type="presOf" srcId="{5DC03A15-9224-43E4-B0D9-B415057AE730}" destId="{9D8B4041-87A2-4E82-BBF8-0C15F7B5D704}" srcOrd="0" destOrd="0" presId="urn:microsoft.com/office/officeart/2008/layout/VerticalCurvedList"/>
    <dgm:cxn modelId="{B32F4BB4-AEE2-47C2-B345-5BEB7773D46E}" type="presParOf" srcId="{6D9EB652-8B85-44C3-9721-31D87113433E}" destId="{5CC31255-7C8D-445C-93DB-F7E2BD4E596C}" srcOrd="0" destOrd="0" presId="urn:microsoft.com/office/officeart/2008/layout/VerticalCurvedList"/>
    <dgm:cxn modelId="{92762ADB-DB75-4392-A243-D13445847655}" type="presParOf" srcId="{5CC31255-7C8D-445C-93DB-F7E2BD4E596C}" destId="{CB6B2A3E-327B-4711-8F7B-2DF5915F5044}" srcOrd="0" destOrd="0" presId="urn:microsoft.com/office/officeart/2008/layout/VerticalCurvedList"/>
    <dgm:cxn modelId="{21F06572-BA41-4673-983E-C20C9F974D79}" type="presParOf" srcId="{CB6B2A3E-327B-4711-8F7B-2DF5915F5044}" destId="{06A4840C-3B5B-40D8-93B2-CFF1623E1319}" srcOrd="0" destOrd="0" presId="urn:microsoft.com/office/officeart/2008/layout/VerticalCurvedList"/>
    <dgm:cxn modelId="{5CF80B07-3194-42E1-B621-206D29CB38DE}" type="presParOf" srcId="{CB6B2A3E-327B-4711-8F7B-2DF5915F5044}" destId="{6D529DA2-61AA-424C-9019-274A3657BB3C}" srcOrd="1" destOrd="0" presId="urn:microsoft.com/office/officeart/2008/layout/VerticalCurvedList"/>
    <dgm:cxn modelId="{EA0A272F-4BD2-435A-BE68-35249146F485}" type="presParOf" srcId="{CB6B2A3E-327B-4711-8F7B-2DF5915F5044}" destId="{05494B0D-78FC-4833-B567-646C22527E50}" srcOrd="2" destOrd="0" presId="urn:microsoft.com/office/officeart/2008/layout/VerticalCurvedList"/>
    <dgm:cxn modelId="{05C583C5-4727-4504-9897-73CF3BAC09C1}" type="presParOf" srcId="{CB6B2A3E-327B-4711-8F7B-2DF5915F5044}" destId="{D6BD10A7-8FD1-4CE8-A464-CEF0D1F2ED32}" srcOrd="3" destOrd="0" presId="urn:microsoft.com/office/officeart/2008/layout/VerticalCurvedList"/>
    <dgm:cxn modelId="{62D47F25-397B-4645-8C9B-B2038F09B3DF}" type="presParOf" srcId="{5CC31255-7C8D-445C-93DB-F7E2BD4E596C}" destId="{7124D2D6-613B-4475-9338-AD40D2545C65}" srcOrd="1" destOrd="0" presId="urn:microsoft.com/office/officeart/2008/layout/VerticalCurvedList"/>
    <dgm:cxn modelId="{804C838F-F531-4BDE-8292-014DC73DB208}" type="presParOf" srcId="{5CC31255-7C8D-445C-93DB-F7E2BD4E596C}" destId="{7E6D4741-163C-423C-97D2-FDB117587D97}" srcOrd="2" destOrd="0" presId="urn:microsoft.com/office/officeart/2008/layout/VerticalCurvedList"/>
    <dgm:cxn modelId="{FC6185A5-D6EB-4AC5-8FDE-6A963E4E3393}" type="presParOf" srcId="{7E6D4741-163C-423C-97D2-FDB117587D97}" destId="{70481A4C-E29B-4D92-98F1-62D5B02CB6B8}" srcOrd="0" destOrd="0" presId="urn:microsoft.com/office/officeart/2008/layout/VerticalCurvedList"/>
    <dgm:cxn modelId="{97445A7F-7E1B-443D-93A2-994AED067A20}" type="presParOf" srcId="{5CC31255-7C8D-445C-93DB-F7E2BD4E596C}" destId="{9D8B4041-87A2-4E82-BBF8-0C15F7B5D704}" srcOrd="3" destOrd="0" presId="urn:microsoft.com/office/officeart/2008/layout/VerticalCurvedList"/>
    <dgm:cxn modelId="{C1991A0C-8D11-44A9-BE0C-FC910C6BDE11}" type="presParOf" srcId="{5CC31255-7C8D-445C-93DB-F7E2BD4E596C}" destId="{D24AD6B3-C245-4475-A232-CB2333765024}" srcOrd="4" destOrd="0" presId="urn:microsoft.com/office/officeart/2008/layout/VerticalCurvedList"/>
    <dgm:cxn modelId="{E8AA4CE9-9A5A-46D8-BEB9-215528CDA58D}" type="presParOf" srcId="{D24AD6B3-C245-4475-A232-CB2333765024}" destId="{0A62787C-A888-4B3C-98AA-B10B1E1D99D9}" srcOrd="0" destOrd="0" presId="urn:microsoft.com/office/officeart/2008/layout/VerticalCurvedList"/>
    <dgm:cxn modelId="{710AFFDA-4B55-45CA-82FB-804B5244C7C8}" type="presParOf" srcId="{5CC31255-7C8D-445C-93DB-F7E2BD4E596C}" destId="{8C5D61BA-9733-4FB4-B654-7E90710098BA}" srcOrd="5" destOrd="0" presId="urn:microsoft.com/office/officeart/2008/layout/VerticalCurvedList"/>
    <dgm:cxn modelId="{ED728773-6BDA-4DE9-9D07-0728D45B1866}" type="presParOf" srcId="{5CC31255-7C8D-445C-93DB-F7E2BD4E596C}" destId="{22762EED-8B46-4623-A261-94CEA10E055A}" srcOrd="6" destOrd="0" presId="urn:microsoft.com/office/officeart/2008/layout/VerticalCurvedList"/>
    <dgm:cxn modelId="{3128B77E-1ACF-4C35-ACD8-062CA33E4422}" type="presParOf" srcId="{22762EED-8B46-4623-A261-94CEA10E055A}" destId="{BB9646BC-9544-4CF4-9EE0-AF306D1DE9C9}" srcOrd="0" destOrd="0" presId="urn:microsoft.com/office/officeart/2008/layout/VerticalCurvedList"/>
    <dgm:cxn modelId="{19FD9488-24F6-4970-A6CB-5CCF8984D8FF}" type="presParOf" srcId="{5CC31255-7C8D-445C-93DB-F7E2BD4E596C}" destId="{A6FD5AC0-855E-4696-8180-03F6F07E0C9C}" srcOrd="7" destOrd="0" presId="urn:microsoft.com/office/officeart/2008/layout/VerticalCurvedList"/>
    <dgm:cxn modelId="{ACAECB3E-95ED-42D0-93B6-031CC68513AC}" type="presParOf" srcId="{5CC31255-7C8D-445C-93DB-F7E2BD4E596C}" destId="{E884FB50-8878-4363-92A4-9915716D85A1}" srcOrd="8" destOrd="0" presId="urn:microsoft.com/office/officeart/2008/layout/VerticalCurvedList"/>
    <dgm:cxn modelId="{5A8EC1FE-6B5D-4D8B-8EBD-B071C4709938}" type="presParOf" srcId="{E884FB50-8878-4363-92A4-9915716D85A1}" destId="{1B091ABB-E97F-453E-A477-1A69B0895196}" srcOrd="0" destOrd="0" presId="urn:microsoft.com/office/officeart/2008/layout/VerticalCurvedList"/>
    <dgm:cxn modelId="{F23640AD-2F2D-4339-ACEE-0366BA5D9A9A}" type="presParOf" srcId="{5CC31255-7C8D-445C-93DB-F7E2BD4E596C}" destId="{C2134B12-50D8-4C3C-944B-EE6578BFA9CC}" srcOrd="9" destOrd="0" presId="urn:microsoft.com/office/officeart/2008/layout/VerticalCurvedList"/>
    <dgm:cxn modelId="{C8DC89B7-F924-4EBD-8D54-C99D6FD9EB41}" type="presParOf" srcId="{5CC31255-7C8D-445C-93DB-F7E2BD4E596C}" destId="{7C6E112F-50BC-47B1-B29A-108C45B80F34}" srcOrd="10" destOrd="0" presId="urn:microsoft.com/office/officeart/2008/layout/VerticalCurvedList"/>
    <dgm:cxn modelId="{2EF0E643-CC47-440A-9925-EEC0F827B121}" type="presParOf" srcId="{7C6E112F-50BC-47B1-B29A-108C45B80F34}" destId="{5ABF9968-DA67-4635-A217-B670E48C5DB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550BE-0D66-4E35-9E01-6E19398AC603}">
      <dsp:nvSpPr>
        <dsp:cNvPr id="0" name=""/>
        <dsp:cNvSpPr/>
      </dsp:nvSpPr>
      <dsp:spPr>
        <a:xfrm>
          <a:off x="0" y="2655"/>
          <a:ext cx="78867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1DD8F-E393-482A-BBFE-3B533B0067E5}">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DDFBBE-2255-4313-9906-88F6374F4480}">
      <dsp:nvSpPr>
        <dsp:cNvPr id="0" name=""/>
        <dsp:cNvSpPr/>
      </dsp:nvSpPr>
      <dsp:spPr>
        <a:xfrm>
          <a:off x="1434189" y="2655"/>
          <a:ext cx="645110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066800">
            <a:lnSpc>
              <a:spcPct val="100000"/>
            </a:lnSpc>
            <a:spcBef>
              <a:spcPct val="0"/>
            </a:spcBef>
            <a:spcAft>
              <a:spcPct val="35000"/>
            </a:spcAft>
            <a:buNone/>
          </a:pPr>
          <a:r>
            <a:rPr lang="fr-FR" sz="2400" kern="1200"/>
            <a:t>“Une tentative temporaire entreprise pour créer un produit, un service ou un résultat unique”.</a:t>
          </a:r>
          <a:endParaRPr lang="en-US" sz="2400" kern="1200"/>
        </a:p>
      </dsp:txBody>
      <dsp:txXfrm>
        <a:off x="1434189" y="2655"/>
        <a:ext cx="6451109" cy="1241722"/>
      </dsp:txXfrm>
    </dsp:sp>
    <dsp:sp modelId="{0F83F550-B59D-4DF9-A400-0B1ADC2616E8}">
      <dsp:nvSpPr>
        <dsp:cNvPr id="0" name=""/>
        <dsp:cNvSpPr/>
      </dsp:nvSpPr>
      <dsp:spPr>
        <a:xfrm>
          <a:off x="0" y="1554807"/>
          <a:ext cx="78867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8AF2B-0811-44C2-BD24-E52CAC32D869}">
      <dsp:nvSpPr>
        <dsp:cNvPr id="0" name=""/>
        <dsp:cNvSpPr/>
      </dsp:nvSpPr>
      <dsp:spPr>
        <a:xfrm>
          <a:off x="375620" y="1834195"/>
          <a:ext cx="682947" cy="68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79B663-9020-4E78-945D-E56396766076}">
      <dsp:nvSpPr>
        <dsp:cNvPr id="0" name=""/>
        <dsp:cNvSpPr/>
      </dsp:nvSpPr>
      <dsp:spPr>
        <a:xfrm>
          <a:off x="1434189" y="1554807"/>
          <a:ext cx="3549015"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066800">
            <a:lnSpc>
              <a:spcPct val="100000"/>
            </a:lnSpc>
            <a:spcBef>
              <a:spcPct val="0"/>
            </a:spcBef>
            <a:spcAft>
              <a:spcPct val="35000"/>
            </a:spcAft>
            <a:buNone/>
          </a:pPr>
          <a:r>
            <a:rPr lang="en-US" sz="2400" kern="1200"/>
            <a:t>Un projet est:</a:t>
          </a:r>
        </a:p>
      </dsp:txBody>
      <dsp:txXfrm>
        <a:off x="1434189" y="1554807"/>
        <a:ext cx="3549015" cy="1241722"/>
      </dsp:txXfrm>
    </dsp:sp>
    <dsp:sp modelId="{F41EB0C6-9A69-4D94-9458-78DA54A2ECC6}">
      <dsp:nvSpPr>
        <dsp:cNvPr id="0" name=""/>
        <dsp:cNvSpPr/>
      </dsp:nvSpPr>
      <dsp:spPr>
        <a:xfrm>
          <a:off x="4983204" y="1554807"/>
          <a:ext cx="2902094"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533400">
            <a:lnSpc>
              <a:spcPct val="100000"/>
            </a:lnSpc>
            <a:spcBef>
              <a:spcPct val="0"/>
            </a:spcBef>
            <a:spcAft>
              <a:spcPct val="35000"/>
            </a:spcAft>
            <a:buNone/>
          </a:pPr>
          <a:r>
            <a:rPr lang="fr-FR" sz="1200" b="1" kern="1200" dirty="0"/>
            <a:t>Temporaire,</a:t>
          </a:r>
          <a:endParaRPr lang="en-US" sz="1200" b="1" kern="1200" dirty="0"/>
        </a:p>
        <a:p>
          <a:pPr marL="0" lvl="0" indent="0" algn="l" defTabSz="533400">
            <a:lnSpc>
              <a:spcPct val="100000"/>
            </a:lnSpc>
            <a:spcBef>
              <a:spcPct val="0"/>
            </a:spcBef>
            <a:spcAft>
              <a:spcPct val="35000"/>
            </a:spcAft>
            <a:buNone/>
          </a:pPr>
          <a:r>
            <a:rPr lang="fr-FR" sz="1200" b="1" kern="1200" dirty="0"/>
            <a:t>Unique,</a:t>
          </a:r>
          <a:endParaRPr lang="en-US" sz="1200" b="1" kern="1200" dirty="0"/>
        </a:p>
        <a:p>
          <a:pPr marL="0" lvl="0" indent="0" algn="l" defTabSz="533400">
            <a:lnSpc>
              <a:spcPct val="100000"/>
            </a:lnSpc>
            <a:spcBef>
              <a:spcPct val="0"/>
            </a:spcBef>
            <a:spcAft>
              <a:spcPct val="35000"/>
            </a:spcAft>
            <a:buNone/>
          </a:pPr>
          <a:r>
            <a:rPr lang="fr-FR" sz="1200" b="1" kern="1200" dirty="0"/>
            <a:t>A une date de début et de fin définie,</a:t>
          </a:r>
          <a:endParaRPr lang="en-US" sz="1200" b="1" kern="1200" dirty="0"/>
        </a:p>
        <a:p>
          <a:pPr marL="0" lvl="0" indent="0" algn="l" defTabSz="533400">
            <a:lnSpc>
              <a:spcPct val="100000"/>
            </a:lnSpc>
            <a:spcBef>
              <a:spcPct val="0"/>
            </a:spcBef>
            <a:spcAft>
              <a:spcPct val="35000"/>
            </a:spcAft>
            <a:buNone/>
          </a:pPr>
          <a:r>
            <a:rPr lang="fr-FR" sz="1200" b="1" kern="1200" dirty="0"/>
            <a:t>Élaboré progressivement</a:t>
          </a:r>
          <a:r>
            <a:rPr lang="fr-FR" sz="1100" kern="1200" dirty="0"/>
            <a:t>.</a:t>
          </a:r>
          <a:endParaRPr lang="en-US" sz="1100" kern="1200" dirty="0"/>
        </a:p>
      </dsp:txBody>
      <dsp:txXfrm>
        <a:off x="4983204" y="1554807"/>
        <a:ext cx="2902094" cy="1241722"/>
      </dsp:txXfrm>
    </dsp:sp>
    <dsp:sp modelId="{01C82D2A-EB1E-4CAF-A4A0-774F0B4F63E1}">
      <dsp:nvSpPr>
        <dsp:cNvPr id="0" name=""/>
        <dsp:cNvSpPr/>
      </dsp:nvSpPr>
      <dsp:spPr>
        <a:xfrm>
          <a:off x="0" y="3106960"/>
          <a:ext cx="7886700" cy="1241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EB311-873B-4724-B7FD-82112B771784}">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9F5E76-D083-4D76-8DCC-B62913180ED6}">
      <dsp:nvSpPr>
        <dsp:cNvPr id="0" name=""/>
        <dsp:cNvSpPr/>
      </dsp:nvSpPr>
      <dsp:spPr>
        <a:xfrm>
          <a:off x="1434189" y="3106960"/>
          <a:ext cx="3549015"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066800">
            <a:lnSpc>
              <a:spcPct val="100000"/>
            </a:lnSpc>
            <a:spcBef>
              <a:spcPct val="0"/>
            </a:spcBef>
            <a:spcAft>
              <a:spcPct val="35000"/>
            </a:spcAft>
            <a:buNone/>
          </a:pPr>
          <a:r>
            <a:rPr lang="fr-FR" sz="2400" kern="1200"/>
            <a:t>Fin du projet est atteinte lorsque:</a:t>
          </a:r>
          <a:endParaRPr lang="en-US" sz="2400" kern="1200"/>
        </a:p>
      </dsp:txBody>
      <dsp:txXfrm>
        <a:off x="1434189" y="3106960"/>
        <a:ext cx="3549015" cy="1241722"/>
      </dsp:txXfrm>
    </dsp:sp>
    <dsp:sp modelId="{76C92866-7376-4C5F-A37A-938EE2AE2AB2}">
      <dsp:nvSpPr>
        <dsp:cNvPr id="0" name=""/>
        <dsp:cNvSpPr/>
      </dsp:nvSpPr>
      <dsp:spPr>
        <a:xfrm>
          <a:off x="4983204" y="3106960"/>
          <a:ext cx="2902094"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fr-FR" sz="1100" b="1" kern="1200" dirty="0"/>
            <a:t>Ses objectifs ont été atteints,</a:t>
          </a:r>
          <a:endParaRPr lang="en-US" sz="1100" b="1" kern="1200" dirty="0"/>
        </a:p>
        <a:p>
          <a:pPr marL="0" lvl="0" indent="0" algn="l" defTabSz="488950">
            <a:lnSpc>
              <a:spcPct val="100000"/>
            </a:lnSpc>
            <a:spcBef>
              <a:spcPct val="0"/>
            </a:spcBef>
            <a:spcAft>
              <a:spcPct val="35000"/>
            </a:spcAft>
            <a:buNone/>
          </a:pPr>
          <a:r>
            <a:rPr lang="fr-FR" sz="1100" b="1" kern="1200" dirty="0"/>
            <a:t>Le projet est arrêté car les objectifs ne sont pas atteints,</a:t>
          </a:r>
          <a:endParaRPr lang="en-US" sz="1100" b="1" kern="1200" dirty="0"/>
        </a:p>
        <a:p>
          <a:pPr marL="0" lvl="0" indent="0" algn="l" defTabSz="488950">
            <a:lnSpc>
              <a:spcPct val="100000"/>
            </a:lnSpc>
            <a:spcBef>
              <a:spcPct val="0"/>
            </a:spcBef>
            <a:spcAft>
              <a:spcPct val="35000"/>
            </a:spcAft>
            <a:buNone/>
          </a:pPr>
          <a:r>
            <a:rPr lang="fr-FR" sz="1100" b="1" kern="1200" dirty="0"/>
            <a:t>Le client / sponsor souhaite annuler le projet,</a:t>
          </a:r>
          <a:endParaRPr lang="en-US" sz="1100" b="1" kern="1200" dirty="0"/>
        </a:p>
        <a:p>
          <a:pPr marL="0" lvl="0" indent="0" algn="l" defTabSz="488950">
            <a:lnSpc>
              <a:spcPct val="100000"/>
            </a:lnSpc>
            <a:spcBef>
              <a:spcPct val="0"/>
            </a:spcBef>
            <a:spcAft>
              <a:spcPct val="35000"/>
            </a:spcAft>
            <a:buNone/>
          </a:pPr>
          <a:r>
            <a:rPr lang="fr-FR" sz="1100" b="1" kern="1200" dirty="0"/>
            <a:t>Le besoin de projet n'existe plus.</a:t>
          </a:r>
          <a:endParaRPr lang="en-US" sz="1100" b="1" kern="1200" dirty="0"/>
        </a:p>
      </dsp:txBody>
      <dsp:txXfrm>
        <a:off x="4983204" y="3106960"/>
        <a:ext cx="2902094" cy="1241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29DA2-61AA-424C-9019-274A3657BB3C}">
      <dsp:nvSpPr>
        <dsp:cNvPr id="0" name=""/>
        <dsp:cNvSpPr/>
      </dsp:nvSpPr>
      <dsp:spPr>
        <a:xfrm>
          <a:off x="-5116992" y="-783865"/>
          <a:ext cx="6093694" cy="6093694"/>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24D2D6-613B-4475-9338-AD40D2545C65}">
      <dsp:nvSpPr>
        <dsp:cNvPr id="0" name=""/>
        <dsp:cNvSpPr/>
      </dsp:nvSpPr>
      <dsp:spPr>
        <a:xfrm>
          <a:off x="427226" y="282782"/>
          <a:ext cx="7739890" cy="5659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43180" rIns="43180" bIns="43180" numCol="1" spcCol="1270" anchor="ctr" anchorCtr="0">
          <a:noAutofit/>
        </a:bodyPr>
        <a:lstStyle/>
        <a:p>
          <a:pPr marL="0" lvl="0" indent="0" algn="l" defTabSz="755650">
            <a:lnSpc>
              <a:spcPct val="90000"/>
            </a:lnSpc>
            <a:spcBef>
              <a:spcPct val="0"/>
            </a:spcBef>
            <a:spcAft>
              <a:spcPct val="35000"/>
            </a:spcAft>
            <a:buNone/>
          </a:pPr>
          <a:r>
            <a:rPr lang="fr-FR" sz="1700" b="0" i="0" kern="1200"/>
            <a:t>Planification sur le long terme sans prendre en compte les changements et les modifications faites</a:t>
          </a:r>
          <a:endParaRPr lang="en-US" sz="1700" kern="1200"/>
        </a:p>
      </dsp:txBody>
      <dsp:txXfrm>
        <a:off x="427226" y="282782"/>
        <a:ext cx="7739890" cy="565926"/>
      </dsp:txXfrm>
    </dsp:sp>
    <dsp:sp modelId="{70481A4C-E29B-4D92-98F1-62D5B02CB6B8}">
      <dsp:nvSpPr>
        <dsp:cNvPr id="0" name=""/>
        <dsp:cNvSpPr/>
      </dsp:nvSpPr>
      <dsp:spPr>
        <a:xfrm>
          <a:off x="73522" y="212041"/>
          <a:ext cx="707408" cy="70740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8B4041-87A2-4E82-BBF8-0C15F7B5D704}">
      <dsp:nvSpPr>
        <dsp:cNvPr id="0" name=""/>
        <dsp:cNvSpPr/>
      </dsp:nvSpPr>
      <dsp:spPr>
        <a:xfrm>
          <a:off x="832752" y="1131400"/>
          <a:ext cx="7334364" cy="5659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43180" rIns="43180" bIns="43180" numCol="1" spcCol="1270" anchor="ctr" anchorCtr="0">
          <a:noAutofit/>
        </a:bodyPr>
        <a:lstStyle/>
        <a:p>
          <a:pPr marL="0" lvl="0" indent="0" algn="l" defTabSz="755650">
            <a:lnSpc>
              <a:spcPct val="90000"/>
            </a:lnSpc>
            <a:spcBef>
              <a:spcPct val="0"/>
            </a:spcBef>
            <a:spcAft>
              <a:spcPct val="35000"/>
            </a:spcAft>
            <a:buNone/>
          </a:pPr>
          <a:r>
            <a:rPr lang="fr-FR" sz="1700" b="0" i="0" kern="1200" dirty="0"/>
            <a:t>Cette méthode ne prend pas en compte l’évolution du périmètre de projet au cœur de leur exécution</a:t>
          </a:r>
          <a:endParaRPr lang="en-US" sz="1700" kern="1200" dirty="0"/>
        </a:p>
      </dsp:txBody>
      <dsp:txXfrm>
        <a:off x="832752" y="1131400"/>
        <a:ext cx="7334364" cy="565926"/>
      </dsp:txXfrm>
    </dsp:sp>
    <dsp:sp modelId="{0A62787C-A888-4B3C-98AA-B10B1E1D99D9}">
      <dsp:nvSpPr>
        <dsp:cNvPr id="0" name=""/>
        <dsp:cNvSpPr/>
      </dsp:nvSpPr>
      <dsp:spPr>
        <a:xfrm>
          <a:off x="479048" y="1060659"/>
          <a:ext cx="707408" cy="70740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5D61BA-9733-4FB4-B654-7E90710098BA}">
      <dsp:nvSpPr>
        <dsp:cNvPr id="0" name=""/>
        <dsp:cNvSpPr/>
      </dsp:nvSpPr>
      <dsp:spPr>
        <a:xfrm>
          <a:off x="957216" y="1980018"/>
          <a:ext cx="7209900" cy="5659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43180" rIns="43180" bIns="43180" numCol="1" spcCol="1270" anchor="ctr" anchorCtr="0">
          <a:noAutofit/>
        </a:bodyPr>
        <a:lstStyle/>
        <a:p>
          <a:pPr marL="0" lvl="0" indent="0" algn="l" defTabSz="755650">
            <a:lnSpc>
              <a:spcPct val="90000"/>
            </a:lnSpc>
            <a:spcBef>
              <a:spcPct val="0"/>
            </a:spcBef>
            <a:spcAft>
              <a:spcPct val="35000"/>
            </a:spcAft>
            <a:buNone/>
          </a:pPr>
          <a:r>
            <a:rPr lang="fr-FR" sz="1700" b="0" i="0" kern="1200" dirty="0"/>
            <a:t>Elle alloue des ressources sans connaître au préalable leur disponibilités et leurs capacités</a:t>
          </a:r>
          <a:endParaRPr lang="en-US" sz="1700" kern="1200" dirty="0"/>
        </a:p>
      </dsp:txBody>
      <dsp:txXfrm>
        <a:off x="957216" y="1980018"/>
        <a:ext cx="7209900" cy="565926"/>
      </dsp:txXfrm>
    </dsp:sp>
    <dsp:sp modelId="{BB9646BC-9544-4CF4-9EE0-AF306D1DE9C9}">
      <dsp:nvSpPr>
        <dsp:cNvPr id="0" name=""/>
        <dsp:cNvSpPr/>
      </dsp:nvSpPr>
      <dsp:spPr>
        <a:xfrm>
          <a:off x="603512" y="1909277"/>
          <a:ext cx="707408" cy="70740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D5AC0-855E-4696-8180-03F6F07E0C9C}">
      <dsp:nvSpPr>
        <dsp:cNvPr id="0" name=""/>
        <dsp:cNvSpPr/>
      </dsp:nvSpPr>
      <dsp:spPr>
        <a:xfrm>
          <a:off x="832752" y="2828636"/>
          <a:ext cx="7334364" cy="5659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43180" rIns="43180" bIns="43180" numCol="1" spcCol="1270" anchor="ctr" anchorCtr="0">
          <a:noAutofit/>
        </a:bodyPr>
        <a:lstStyle/>
        <a:p>
          <a:pPr marL="0" lvl="0" indent="0" algn="l" defTabSz="755650">
            <a:lnSpc>
              <a:spcPct val="90000"/>
            </a:lnSpc>
            <a:spcBef>
              <a:spcPct val="0"/>
            </a:spcBef>
            <a:spcAft>
              <a:spcPct val="35000"/>
            </a:spcAft>
            <a:buNone/>
          </a:pPr>
          <a:r>
            <a:rPr lang="fr-FR" sz="1700" b="0" i="0" kern="1200" dirty="0"/>
            <a:t>N’est pas forcément adaptées aux réalités actuelles car elle est devenu trop complexe et donc, moins efficace (en fonction du domaine métier)</a:t>
          </a:r>
          <a:endParaRPr lang="en-US" sz="1700" kern="1200" dirty="0"/>
        </a:p>
      </dsp:txBody>
      <dsp:txXfrm>
        <a:off x="832752" y="2828636"/>
        <a:ext cx="7334364" cy="565926"/>
      </dsp:txXfrm>
    </dsp:sp>
    <dsp:sp modelId="{1B091ABB-E97F-453E-A477-1A69B0895196}">
      <dsp:nvSpPr>
        <dsp:cNvPr id="0" name=""/>
        <dsp:cNvSpPr/>
      </dsp:nvSpPr>
      <dsp:spPr>
        <a:xfrm>
          <a:off x="479048" y="2757895"/>
          <a:ext cx="707408" cy="70740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134B12-50D8-4C3C-944B-EE6578BFA9CC}">
      <dsp:nvSpPr>
        <dsp:cNvPr id="0" name=""/>
        <dsp:cNvSpPr/>
      </dsp:nvSpPr>
      <dsp:spPr>
        <a:xfrm>
          <a:off x="427226" y="3677254"/>
          <a:ext cx="7739890" cy="5659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43180" rIns="43180" bIns="43180" numCol="1" spcCol="1270" anchor="ctr" anchorCtr="0">
          <a:noAutofit/>
        </a:bodyPr>
        <a:lstStyle/>
        <a:p>
          <a:pPr marL="0" lvl="0" indent="0" algn="l" defTabSz="755650">
            <a:lnSpc>
              <a:spcPct val="90000"/>
            </a:lnSpc>
            <a:spcBef>
              <a:spcPct val="0"/>
            </a:spcBef>
            <a:spcAft>
              <a:spcPct val="35000"/>
            </a:spcAft>
            <a:buNone/>
          </a:pPr>
          <a:r>
            <a:rPr lang="fr-FR" sz="1700" b="0" i="0" kern="1200" dirty="0"/>
            <a:t>Reste statique face à un environnement de travail qui évolue</a:t>
          </a:r>
          <a:endParaRPr lang="en-US" sz="1700" kern="1200" dirty="0"/>
        </a:p>
      </dsp:txBody>
      <dsp:txXfrm>
        <a:off x="427226" y="3677254"/>
        <a:ext cx="7739890" cy="565926"/>
      </dsp:txXfrm>
    </dsp:sp>
    <dsp:sp modelId="{5ABF9968-DA67-4635-A217-B670E48C5DBE}">
      <dsp:nvSpPr>
        <dsp:cNvPr id="0" name=""/>
        <dsp:cNvSpPr/>
      </dsp:nvSpPr>
      <dsp:spPr>
        <a:xfrm>
          <a:off x="73522" y="3606513"/>
          <a:ext cx="707408" cy="70740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CH"/>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C7E7A970-2526-4C3C-ABDA-2159D6D59976}" type="datetimeFigureOut">
              <a:rPr lang="de-CH" smtClean="0"/>
              <a:t>28.02.2024</a:t>
            </a:fld>
            <a:endParaRPr lang="de-CH"/>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CH"/>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CH"/>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40B6791-4079-4D04-9631-2E203E47F129}" type="slidenum">
              <a:rPr lang="de-CH" smtClean="0"/>
              <a:t>‹#›</a:t>
            </a:fld>
            <a:endParaRPr lang="de-CH"/>
          </a:p>
        </p:txBody>
      </p:sp>
    </p:spTree>
    <p:extLst>
      <p:ext uri="{BB962C8B-B14F-4D97-AF65-F5344CB8AC3E}">
        <p14:creationId xmlns:p14="http://schemas.microsoft.com/office/powerpoint/2010/main" val="878108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Project:</a:t>
            </a:r>
          </a:p>
          <a:p>
            <a:pPr marL="0" indent="0">
              <a:buNone/>
            </a:pPr>
            <a:r>
              <a:rPr lang="en-US" sz="2200" dirty="0"/>
              <a:t>“</a:t>
            </a:r>
            <a:r>
              <a:rPr lang="en-US" sz="2250" dirty="0"/>
              <a:t>A temporary endeavor undertaken to create a unique product, service, or result”</a:t>
            </a:r>
          </a:p>
          <a:p>
            <a:pPr marL="0" indent="0">
              <a:buNone/>
            </a:pPr>
            <a:r>
              <a:rPr lang="en-US" sz="2250" dirty="0"/>
              <a:t>A project is:</a:t>
            </a:r>
          </a:p>
          <a:p>
            <a:pPr marL="36000" indent="-360000">
              <a:lnSpc>
                <a:spcPct val="100000"/>
              </a:lnSpc>
              <a:spcBef>
                <a:spcPts val="600"/>
              </a:spcBef>
              <a:spcAft>
                <a:spcPts val="0"/>
              </a:spcAft>
              <a:buFont typeface="Wingdings" panose="05000000000000000000" pitchFamily="2" charset="2"/>
              <a:buChar char="§"/>
            </a:pPr>
            <a:r>
              <a:rPr lang="en-US" sz="2250" dirty="0"/>
              <a:t>Temporary</a:t>
            </a:r>
          </a:p>
          <a:p>
            <a:pPr marL="36000" indent="-360000">
              <a:lnSpc>
                <a:spcPct val="100000"/>
              </a:lnSpc>
              <a:spcBef>
                <a:spcPts val="600"/>
              </a:spcBef>
              <a:spcAft>
                <a:spcPts val="0"/>
              </a:spcAft>
              <a:buFont typeface="Wingdings" panose="05000000000000000000" pitchFamily="2" charset="2"/>
              <a:buChar char="§"/>
            </a:pPr>
            <a:r>
              <a:rPr lang="en-US" sz="2250" dirty="0"/>
              <a:t>Unique</a:t>
            </a:r>
          </a:p>
          <a:p>
            <a:pPr marL="36000" indent="-360000">
              <a:lnSpc>
                <a:spcPct val="100000"/>
              </a:lnSpc>
              <a:spcBef>
                <a:spcPts val="600"/>
              </a:spcBef>
              <a:spcAft>
                <a:spcPts val="0"/>
              </a:spcAft>
              <a:buFont typeface="Wingdings" panose="05000000000000000000" pitchFamily="2" charset="2"/>
              <a:buChar char="§"/>
            </a:pPr>
            <a:r>
              <a:rPr lang="en-US" sz="2250" dirty="0"/>
              <a:t>Has a definite start and end date</a:t>
            </a:r>
          </a:p>
          <a:p>
            <a:pPr marL="36000" indent="-360000">
              <a:lnSpc>
                <a:spcPct val="100000"/>
              </a:lnSpc>
              <a:spcBef>
                <a:spcPts val="600"/>
              </a:spcBef>
              <a:spcAft>
                <a:spcPts val="0"/>
              </a:spcAft>
              <a:buFont typeface="Wingdings" panose="05000000000000000000" pitchFamily="2" charset="2"/>
              <a:buChar char="§"/>
            </a:pPr>
            <a:r>
              <a:rPr lang="en-US" sz="2250" dirty="0"/>
              <a:t>Progressively elaborated</a:t>
            </a:r>
          </a:p>
          <a:p>
            <a:pPr marL="36000" indent="-360000">
              <a:lnSpc>
                <a:spcPct val="100000"/>
              </a:lnSpc>
              <a:spcBef>
                <a:spcPts val="600"/>
              </a:spcBef>
              <a:spcAft>
                <a:spcPts val="0"/>
              </a:spcAft>
              <a:buFont typeface="Wingdings" panose="05000000000000000000" pitchFamily="2" charset="2"/>
              <a:buChar char="§"/>
            </a:pPr>
            <a:r>
              <a:rPr lang="en-US" sz="2250" dirty="0"/>
              <a:t>Has specific time, cost, and performance requirements</a:t>
            </a:r>
          </a:p>
          <a:p>
            <a:pPr marL="0" indent="0">
              <a:lnSpc>
                <a:spcPct val="100000"/>
              </a:lnSpc>
              <a:spcBef>
                <a:spcPts val="600"/>
              </a:spcBef>
              <a:spcAft>
                <a:spcPts val="0"/>
              </a:spcAft>
              <a:buNone/>
            </a:pPr>
            <a:r>
              <a:rPr lang="en-US" sz="2250" dirty="0">
                <a:cs typeface="Arial" panose="020B0604020202020204" pitchFamily="34" charset="0"/>
              </a:rPr>
              <a:t>    Example: </a:t>
            </a:r>
          </a:p>
          <a:p>
            <a:pPr marL="626222" lvl="5" indent="-360000">
              <a:spcBef>
                <a:spcPts val="600"/>
              </a:spcBef>
              <a:spcAft>
                <a:spcPts val="600"/>
              </a:spcAft>
              <a:buFont typeface="Arial" pitchFamily="34" charset="0"/>
              <a:buChar char="•"/>
            </a:pPr>
            <a:r>
              <a:rPr lang="en-US" sz="2250" dirty="0">
                <a:solidFill>
                  <a:schemeClr val="tx1"/>
                </a:solidFill>
                <a:cs typeface="Arial" panose="020B0604020202020204" pitchFamily="34" charset="0"/>
              </a:rPr>
              <a:t>Developing an online portal for selling flowers</a:t>
            </a:r>
          </a:p>
          <a:p>
            <a:pPr marL="626222" lvl="5" indent="-360000">
              <a:spcBef>
                <a:spcPts val="600"/>
              </a:spcBef>
              <a:spcAft>
                <a:spcPts val="600"/>
              </a:spcAft>
              <a:buFont typeface="Arial" pitchFamily="34" charset="0"/>
              <a:buChar char="•"/>
            </a:pPr>
            <a:r>
              <a:rPr lang="en-US" sz="2250" dirty="0">
                <a:solidFill>
                  <a:schemeClr val="tx1"/>
                </a:solidFill>
                <a:cs typeface="Arial" panose="020B0604020202020204" pitchFamily="34" charset="0"/>
              </a:rPr>
              <a:t>Construction of a multistory tower</a:t>
            </a:r>
          </a:p>
          <a:p>
            <a:pPr marL="626222" lvl="5" indent="-360000">
              <a:spcBef>
                <a:spcPts val="600"/>
              </a:spcBef>
              <a:spcAft>
                <a:spcPts val="600"/>
              </a:spcAft>
              <a:buFont typeface="Arial" pitchFamily="34" charset="0"/>
              <a:buChar char="•"/>
            </a:pPr>
            <a:r>
              <a:rPr lang="en-US" sz="2250" dirty="0">
                <a:solidFill>
                  <a:schemeClr val="tx1"/>
                </a:solidFill>
                <a:cs typeface="Arial" panose="020B0604020202020204" pitchFamily="34" charset="0"/>
              </a:rPr>
              <a:t>Setup of new branch of a bank</a:t>
            </a:r>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2</a:t>
            </a:fld>
            <a:endParaRPr lang="en-IN" dirty="0"/>
          </a:p>
        </p:txBody>
      </p:sp>
    </p:spTree>
    <p:extLst>
      <p:ext uri="{BB962C8B-B14F-4D97-AF65-F5344CB8AC3E}">
        <p14:creationId xmlns:p14="http://schemas.microsoft.com/office/powerpoint/2010/main" val="419069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08acbdb4f7_0_10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08acbdb4f7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8acbdb4f7_0_1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08acbdb4f7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0820bd0a87_2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0820bd0a87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24</a:t>
            </a:fld>
            <a:endParaRPr lang="en-IN" dirty="0"/>
          </a:p>
        </p:txBody>
      </p:sp>
    </p:spTree>
    <p:extLst>
      <p:ext uri="{BB962C8B-B14F-4D97-AF65-F5344CB8AC3E}">
        <p14:creationId xmlns:p14="http://schemas.microsoft.com/office/powerpoint/2010/main" val="289480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25</a:t>
            </a:fld>
            <a:endParaRPr lang="en-IN" dirty="0"/>
          </a:p>
        </p:txBody>
      </p:sp>
    </p:spTree>
    <p:extLst>
      <p:ext uri="{BB962C8B-B14F-4D97-AF65-F5344CB8AC3E}">
        <p14:creationId xmlns:p14="http://schemas.microsoft.com/office/powerpoint/2010/main" val="3206879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26</a:t>
            </a:fld>
            <a:endParaRPr lang="en-IN" dirty="0"/>
          </a:p>
        </p:txBody>
      </p:sp>
    </p:spTree>
    <p:extLst>
      <p:ext uri="{BB962C8B-B14F-4D97-AF65-F5344CB8AC3E}">
        <p14:creationId xmlns:p14="http://schemas.microsoft.com/office/powerpoint/2010/main" val="4189524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28</a:t>
            </a:fld>
            <a:endParaRPr lang="en-IN" dirty="0"/>
          </a:p>
        </p:txBody>
      </p:sp>
    </p:spTree>
    <p:extLst>
      <p:ext uri="{BB962C8B-B14F-4D97-AF65-F5344CB8AC3E}">
        <p14:creationId xmlns:p14="http://schemas.microsoft.com/office/powerpoint/2010/main" val="28512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29</a:t>
            </a:fld>
            <a:endParaRPr lang="en-IN" dirty="0"/>
          </a:p>
        </p:txBody>
      </p:sp>
    </p:spTree>
    <p:extLst>
      <p:ext uri="{BB962C8B-B14F-4D97-AF65-F5344CB8AC3E}">
        <p14:creationId xmlns:p14="http://schemas.microsoft.com/office/powerpoint/2010/main" val="2246432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30</a:t>
            </a:fld>
            <a:endParaRPr lang="en-IN" dirty="0"/>
          </a:p>
        </p:txBody>
      </p:sp>
    </p:spTree>
    <p:extLst>
      <p:ext uri="{BB962C8B-B14F-4D97-AF65-F5344CB8AC3E}">
        <p14:creationId xmlns:p14="http://schemas.microsoft.com/office/powerpoint/2010/main" val="1889578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31</a:t>
            </a:fld>
            <a:endParaRPr lang="en-IN" dirty="0"/>
          </a:p>
        </p:txBody>
      </p:sp>
    </p:spTree>
    <p:extLst>
      <p:ext uri="{BB962C8B-B14F-4D97-AF65-F5344CB8AC3E}">
        <p14:creationId xmlns:p14="http://schemas.microsoft.com/office/powerpoint/2010/main" val="402129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4e37179b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4e37179b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32</a:t>
            </a:fld>
            <a:endParaRPr lang="en-IN" dirty="0"/>
          </a:p>
        </p:txBody>
      </p:sp>
    </p:spTree>
    <p:extLst>
      <p:ext uri="{BB962C8B-B14F-4D97-AF65-F5344CB8AC3E}">
        <p14:creationId xmlns:p14="http://schemas.microsoft.com/office/powerpoint/2010/main" val="1246608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What is Project Management? </a:t>
            </a:r>
          </a:p>
          <a:p>
            <a:pPr algn="just"/>
            <a:r>
              <a:rPr lang="en-US" sz="1800" dirty="0"/>
              <a:t>The application of knowledge, skills, tools, and techniques to project activities to meet the project requirements. </a:t>
            </a:r>
          </a:p>
          <a:p>
            <a:pPr algn="just"/>
            <a:r>
              <a:rPr lang="en-US" sz="1800" dirty="0"/>
              <a:t>Accomplished through the appropriate application and integration of the 47 logically grouped project management processes in following 5 process groups:</a:t>
            </a:r>
          </a:p>
          <a:p>
            <a:pPr lvl="1">
              <a:spcAft>
                <a:spcPts val="0"/>
              </a:spcAft>
            </a:pPr>
            <a:r>
              <a:rPr lang="en-US" dirty="0"/>
              <a:t>Initiating</a:t>
            </a:r>
          </a:p>
          <a:p>
            <a:pPr lvl="1"/>
            <a:r>
              <a:rPr lang="en-US" dirty="0"/>
              <a:t>Planning</a:t>
            </a:r>
          </a:p>
          <a:p>
            <a:pPr lvl="1"/>
            <a:r>
              <a:rPr lang="en-US" dirty="0"/>
              <a:t>Executing</a:t>
            </a:r>
          </a:p>
          <a:p>
            <a:pPr lvl="1"/>
            <a:r>
              <a:rPr lang="en-US" dirty="0"/>
              <a:t>Monitoring &amp; Controlling</a:t>
            </a:r>
          </a:p>
          <a:p>
            <a:pPr lvl="1"/>
            <a:r>
              <a:rPr lang="en-US" dirty="0"/>
              <a:t>Closing</a:t>
            </a:r>
          </a:p>
          <a:p>
            <a:r>
              <a:rPr lang="en-US" sz="1800" dirty="0"/>
              <a:t>Project Management includes</a:t>
            </a:r>
          </a:p>
          <a:p>
            <a:pPr lvl="1"/>
            <a:r>
              <a:rPr lang="en-US" dirty="0"/>
              <a:t>Identifying Requirements</a:t>
            </a:r>
          </a:p>
          <a:p>
            <a:pPr lvl="1"/>
            <a:r>
              <a:rPr lang="en-US" dirty="0"/>
              <a:t>Address needs, concerns and expectations of Stakeholders</a:t>
            </a:r>
          </a:p>
          <a:p>
            <a:pPr lvl="1"/>
            <a:r>
              <a:rPr lang="en-US" dirty="0"/>
              <a:t>Setup, Maintain and carry out Communication among Stakeholders</a:t>
            </a:r>
          </a:p>
          <a:p>
            <a:pPr lvl="1"/>
            <a:r>
              <a:rPr lang="en-US" dirty="0"/>
              <a:t>Manage Stakeholders to meet project requirements and create project deliverables.</a:t>
            </a:r>
          </a:p>
          <a:p>
            <a:pPr lvl="1"/>
            <a:r>
              <a:rPr lang="en-US" dirty="0"/>
              <a:t>Balance the competing project constraints.</a:t>
            </a:r>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33</a:t>
            </a:fld>
            <a:endParaRPr lang="en-IN" dirty="0"/>
          </a:p>
        </p:txBody>
      </p:sp>
    </p:spTree>
    <p:extLst>
      <p:ext uri="{BB962C8B-B14F-4D97-AF65-F5344CB8AC3E}">
        <p14:creationId xmlns:p14="http://schemas.microsoft.com/office/powerpoint/2010/main" val="171459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34</a:t>
            </a:fld>
            <a:endParaRPr lang="en-IN" dirty="0"/>
          </a:p>
        </p:txBody>
      </p:sp>
    </p:spTree>
    <p:extLst>
      <p:ext uri="{BB962C8B-B14F-4D97-AF65-F5344CB8AC3E}">
        <p14:creationId xmlns:p14="http://schemas.microsoft.com/office/powerpoint/2010/main" val="4263701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4e37179b7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4e37179b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36</a:t>
            </a:fld>
            <a:endParaRPr lang="en-IN" dirty="0"/>
          </a:p>
        </p:txBody>
      </p:sp>
    </p:spTree>
    <p:extLst>
      <p:ext uri="{BB962C8B-B14F-4D97-AF65-F5344CB8AC3E}">
        <p14:creationId xmlns:p14="http://schemas.microsoft.com/office/powerpoint/2010/main" val="2848825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37</a:t>
            </a:fld>
            <a:endParaRPr lang="en-IN" dirty="0"/>
          </a:p>
        </p:txBody>
      </p:sp>
    </p:spTree>
    <p:extLst>
      <p:ext uri="{BB962C8B-B14F-4D97-AF65-F5344CB8AC3E}">
        <p14:creationId xmlns:p14="http://schemas.microsoft.com/office/powerpoint/2010/main" val="3883648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39</a:t>
            </a:fld>
            <a:endParaRPr lang="en-IN" dirty="0"/>
          </a:p>
        </p:txBody>
      </p:sp>
    </p:spTree>
    <p:extLst>
      <p:ext uri="{BB962C8B-B14F-4D97-AF65-F5344CB8AC3E}">
        <p14:creationId xmlns:p14="http://schemas.microsoft.com/office/powerpoint/2010/main" val="942940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40</a:t>
            </a:fld>
            <a:endParaRPr lang="en-IN" dirty="0"/>
          </a:p>
        </p:txBody>
      </p:sp>
    </p:spTree>
    <p:extLst>
      <p:ext uri="{BB962C8B-B14F-4D97-AF65-F5344CB8AC3E}">
        <p14:creationId xmlns:p14="http://schemas.microsoft.com/office/powerpoint/2010/main" val="1344609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41</a:t>
            </a:fld>
            <a:endParaRPr lang="en-IN" dirty="0"/>
          </a:p>
        </p:txBody>
      </p:sp>
    </p:spTree>
    <p:extLst>
      <p:ext uri="{BB962C8B-B14F-4D97-AF65-F5344CB8AC3E}">
        <p14:creationId xmlns:p14="http://schemas.microsoft.com/office/powerpoint/2010/main" val="1710464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42</a:t>
            </a:fld>
            <a:endParaRPr lang="en-IN" dirty="0"/>
          </a:p>
        </p:txBody>
      </p:sp>
    </p:spTree>
    <p:extLst>
      <p:ext uri="{BB962C8B-B14F-4D97-AF65-F5344CB8AC3E}">
        <p14:creationId xmlns:p14="http://schemas.microsoft.com/office/powerpoint/2010/main" val="148249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What is Project Management? </a:t>
            </a:r>
          </a:p>
          <a:p>
            <a:pPr algn="just"/>
            <a:r>
              <a:rPr lang="en-US" sz="1800" dirty="0"/>
              <a:t>The application of knowledge, skills, tools, and techniques to project activities to meet the project requirements. </a:t>
            </a:r>
          </a:p>
          <a:p>
            <a:pPr algn="just"/>
            <a:r>
              <a:rPr lang="en-US" sz="1800" dirty="0"/>
              <a:t>Accomplished through the appropriate application and integration of the 47 logically grouped project management processes in following 5 process groups:</a:t>
            </a:r>
          </a:p>
          <a:p>
            <a:pPr lvl="1">
              <a:spcAft>
                <a:spcPts val="0"/>
              </a:spcAft>
            </a:pPr>
            <a:r>
              <a:rPr lang="en-US" dirty="0"/>
              <a:t>Initiating</a:t>
            </a:r>
          </a:p>
          <a:p>
            <a:pPr lvl="1"/>
            <a:r>
              <a:rPr lang="en-US" dirty="0"/>
              <a:t>Planning</a:t>
            </a:r>
          </a:p>
          <a:p>
            <a:pPr lvl="1"/>
            <a:r>
              <a:rPr lang="en-US" dirty="0"/>
              <a:t>Executing</a:t>
            </a:r>
          </a:p>
          <a:p>
            <a:pPr lvl="1"/>
            <a:r>
              <a:rPr lang="en-US" dirty="0"/>
              <a:t>Monitoring &amp; Controlling</a:t>
            </a:r>
          </a:p>
          <a:p>
            <a:pPr lvl="1"/>
            <a:r>
              <a:rPr lang="en-US" dirty="0"/>
              <a:t>Closing</a:t>
            </a:r>
          </a:p>
          <a:p>
            <a:r>
              <a:rPr lang="en-US" sz="1800" dirty="0"/>
              <a:t>Project Management includes</a:t>
            </a:r>
          </a:p>
          <a:p>
            <a:pPr lvl="1"/>
            <a:r>
              <a:rPr lang="en-US" dirty="0"/>
              <a:t>Identifying Requirements</a:t>
            </a:r>
          </a:p>
          <a:p>
            <a:pPr lvl="1"/>
            <a:r>
              <a:rPr lang="en-US" dirty="0"/>
              <a:t>Address needs, concerns and expectations of Stakeholders</a:t>
            </a:r>
          </a:p>
          <a:p>
            <a:pPr lvl="1"/>
            <a:r>
              <a:rPr lang="en-US" dirty="0"/>
              <a:t>Setup, Maintain and carry out Communication among Stakeholders</a:t>
            </a:r>
          </a:p>
          <a:p>
            <a:pPr lvl="1"/>
            <a:r>
              <a:rPr lang="en-US" dirty="0"/>
              <a:t>Manage Stakeholders to meet project requirements and create project deliverables.</a:t>
            </a:r>
          </a:p>
          <a:p>
            <a:pPr lvl="1"/>
            <a:r>
              <a:rPr lang="en-US" dirty="0"/>
              <a:t>Balance the competing project constraints.</a:t>
            </a:r>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6</a:t>
            </a:fld>
            <a:endParaRPr lang="en-IN" dirty="0"/>
          </a:p>
        </p:txBody>
      </p:sp>
    </p:spTree>
    <p:extLst>
      <p:ext uri="{BB962C8B-B14F-4D97-AF65-F5344CB8AC3E}">
        <p14:creationId xmlns:p14="http://schemas.microsoft.com/office/powerpoint/2010/main" val="186586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dirty="0">
                <a:solidFill>
                  <a:schemeClr val="tx1"/>
                </a:solidFill>
              </a:rPr>
              <a:t>Organization Culture</a:t>
            </a:r>
          </a:p>
          <a:p>
            <a:endParaRPr lang="en-IN" sz="1200" b="1" dirty="0">
              <a:solidFill>
                <a:schemeClr val="tx1"/>
              </a:solidFill>
            </a:endParaRPr>
          </a:p>
          <a:p>
            <a:r>
              <a:rPr lang="en-US" sz="1200" b="0" i="0" u="none" strike="noStrike" kern="1200" baseline="0" dirty="0">
                <a:solidFill>
                  <a:schemeClr val="tx1"/>
                </a:solidFill>
                <a:latin typeface="+mn-lt"/>
                <a:ea typeface="+mn-ea"/>
                <a:cs typeface="+mn-cs"/>
              </a:rPr>
              <a:t>Organizations are systematic arrangements of entities (persons and/or departments) aimed at accomplishing</a:t>
            </a:r>
          </a:p>
          <a:p>
            <a:r>
              <a:rPr lang="en-US" sz="1200" b="0" i="0" u="none" strike="noStrike" kern="1200" baseline="0" dirty="0">
                <a:solidFill>
                  <a:schemeClr val="tx1"/>
                </a:solidFill>
                <a:latin typeface="+mn-lt"/>
                <a:ea typeface="+mn-ea"/>
                <a:cs typeface="+mn-cs"/>
              </a:rPr>
              <a:t>a purpose, which may involve undertaking projects. An organization’s culture and style affect how it conducts projects.</a:t>
            </a:r>
          </a:p>
          <a:p>
            <a:r>
              <a:rPr lang="en-US" sz="1200" b="0" i="0" u="none" strike="noStrike" kern="1200" baseline="0" dirty="0">
                <a:solidFill>
                  <a:schemeClr val="tx1"/>
                </a:solidFill>
                <a:latin typeface="+mn-lt"/>
                <a:ea typeface="+mn-ea"/>
                <a:cs typeface="+mn-cs"/>
              </a:rPr>
              <a:t>Cultures and styles are group phenomena known as cultural norms, which develop over time. The norms include</a:t>
            </a:r>
          </a:p>
          <a:p>
            <a:r>
              <a:rPr lang="en-US" sz="1200" b="0" i="0" u="none" strike="noStrike" kern="1200" baseline="0" dirty="0">
                <a:solidFill>
                  <a:schemeClr val="tx1"/>
                </a:solidFill>
                <a:latin typeface="+mn-lt"/>
                <a:ea typeface="+mn-ea"/>
                <a:cs typeface="+mn-cs"/>
              </a:rPr>
              <a:t>established approaches to initiating and planning projects, the means considered acceptable for getting the work</a:t>
            </a:r>
          </a:p>
          <a:p>
            <a:r>
              <a:rPr lang="en-US" sz="1200" b="0" i="0" u="none" strike="noStrike" kern="1200" baseline="0" dirty="0">
                <a:solidFill>
                  <a:schemeClr val="tx1"/>
                </a:solidFill>
                <a:latin typeface="+mn-lt"/>
                <a:ea typeface="+mn-ea"/>
                <a:cs typeface="+mn-cs"/>
              </a:rPr>
              <a:t>done, and recognized authorities who make or influence decisions.</a:t>
            </a:r>
          </a:p>
          <a:p>
            <a:r>
              <a:rPr lang="en-US" sz="1200" b="0" i="0" u="none" strike="noStrike" kern="1200" baseline="0" dirty="0">
                <a:solidFill>
                  <a:schemeClr val="tx1"/>
                </a:solidFill>
                <a:latin typeface="+mn-lt"/>
                <a:ea typeface="+mn-ea"/>
                <a:cs typeface="+mn-cs"/>
              </a:rPr>
              <a:t>Organizational culture is shaped by the common experiences of members of the organization and most organizations</a:t>
            </a:r>
          </a:p>
          <a:p>
            <a:r>
              <a:rPr lang="en-US" sz="1200" b="0" i="0" u="none" strike="noStrike" kern="1200" baseline="0" dirty="0">
                <a:solidFill>
                  <a:schemeClr val="tx1"/>
                </a:solidFill>
                <a:latin typeface="+mn-lt"/>
                <a:ea typeface="+mn-ea"/>
                <a:cs typeface="+mn-cs"/>
              </a:rPr>
              <a:t>have developed unique cultures over time by practice and common usage. Common experiences include, but are not</a:t>
            </a:r>
          </a:p>
          <a:p>
            <a:r>
              <a:rPr lang="en-US" sz="1200" b="0" i="0" u="none" strike="noStrike" kern="1200" baseline="0" dirty="0">
                <a:solidFill>
                  <a:schemeClr val="tx1"/>
                </a:solidFill>
                <a:latin typeface="+mn-lt"/>
                <a:ea typeface="+mn-ea"/>
                <a:cs typeface="+mn-cs"/>
              </a:rPr>
              <a:t>limited to:</a:t>
            </a:r>
          </a:p>
          <a:p>
            <a:pPr marL="457200" lvl="1" indent="0">
              <a:buFont typeface="Wingdings" panose="05000000000000000000" pitchFamily="2" charset="2"/>
              <a:buNone/>
            </a:pPr>
            <a:endParaRPr lang="en-US" sz="1200" b="0" i="0" u="none" strike="noStrike" kern="1200" baseline="0" dirty="0">
              <a:solidFill>
                <a:schemeClr val="tx1"/>
              </a:solidFill>
              <a:latin typeface="+mn-lt"/>
              <a:ea typeface="+mn-ea"/>
              <a:cs typeface="+mn-cs"/>
            </a:endParaRPr>
          </a:p>
          <a:p>
            <a:pPr marL="171450" lvl="0" indent="-171450">
              <a:buFont typeface="Wingdings" panose="05000000000000000000" pitchFamily="2" charset="2"/>
              <a:buChar char="§"/>
            </a:pPr>
            <a:r>
              <a:rPr lang="en-IN" sz="1200" dirty="0"/>
              <a:t>Shared vision, mission and value</a:t>
            </a:r>
          </a:p>
          <a:p>
            <a:pPr marL="171450" indent="-171450">
              <a:buFont typeface="Wingdings" panose="05000000000000000000" pitchFamily="2" charset="2"/>
              <a:buChar char="§"/>
            </a:pPr>
            <a:r>
              <a:rPr lang="en-IN" sz="1200" dirty="0"/>
              <a:t>Policies, Process, Procedure, Methods etc.</a:t>
            </a:r>
          </a:p>
          <a:p>
            <a:pPr marL="171450" indent="-171450">
              <a:buFont typeface="Wingdings" panose="05000000000000000000" pitchFamily="2" charset="2"/>
              <a:buChar char="§"/>
            </a:pPr>
            <a:r>
              <a:rPr lang="en-IN" sz="1200" dirty="0"/>
              <a:t>Motivation &amp; reward system</a:t>
            </a:r>
          </a:p>
          <a:p>
            <a:pPr marL="171450" indent="-171450">
              <a:buFont typeface="Wingdings" panose="05000000000000000000" pitchFamily="2" charset="2"/>
              <a:buChar char="§"/>
            </a:pPr>
            <a:r>
              <a:rPr lang="en-IN" sz="1200" dirty="0"/>
              <a:t>Risk tolerance</a:t>
            </a:r>
          </a:p>
          <a:p>
            <a:pPr marL="171450" indent="-171450">
              <a:buFont typeface="Wingdings" panose="05000000000000000000" pitchFamily="2" charset="2"/>
              <a:buChar char="§"/>
            </a:pPr>
            <a:r>
              <a:rPr lang="en-IN" sz="1200" dirty="0"/>
              <a:t>View of leadership, hierarchy, and authority relationship</a:t>
            </a:r>
          </a:p>
          <a:p>
            <a:pPr marL="171450" indent="-171450">
              <a:buFont typeface="Wingdings" panose="05000000000000000000" pitchFamily="2" charset="2"/>
              <a:buChar char="§"/>
            </a:pPr>
            <a:r>
              <a:rPr lang="en-IN" sz="1200" dirty="0"/>
              <a:t>Code of conduct, work ethics, and work hours</a:t>
            </a:r>
          </a:p>
          <a:p>
            <a:pPr marL="171450" indent="-171450">
              <a:buFont typeface="Wingdings" panose="05000000000000000000" pitchFamily="2" charset="2"/>
              <a:buChar char="§"/>
            </a:pPr>
            <a:r>
              <a:rPr lang="en-IN" sz="1200" dirty="0"/>
              <a:t>Operating environments</a:t>
            </a:r>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43</a:t>
            </a:fld>
            <a:endParaRPr lang="en-IN" dirty="0"/>
          </a:p>
        </p:txBody>
      </p:sp>
    </p:spTree>
    <p:extLst>
      <p:ext uri="{BB962C8B-B14F-4D97-AF65-F5344CB8AC3E}">
        <p14:creationId xmlns:p14="http://schemas.microsoft.com/office/powerpoint/2010/main" val="278690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0508fa09d4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0508fa09d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dirty="0">
                <a:solidFill>
                  <a:schemeClr val="tx1"/>
                </a:solidFill>
              </a:rPr>
              <a:t>Project Stakeholder</a:t>
            </a:r>
          </a:p>
          <a:p>
            <a:endParaRPr lang="en-US" dirty="0"/>
          </a:p>
          <a:p>
            <a:r>
              <a:rPr lang="en-IN" dirty="0"/>
              <a:t>A stakeholder is an individual, group or organization who may be affected by the decision, activity, or outcome of a project. </a:t>
            </a:r>
          </a:p>
          <a:p>
            <a:r>
              <a:rPr lang="en-IN" dirty="0"/>
              <a:t>Example : Customer, Supplier, Agencies, Employee etc.</a:t>
            </a:r>
          </a:p>
          <a:p>
            <a:pPr marL="360000" indent="-360000">
              <a:buFont typeface="Wingdings" panose="05000000000000000000" pitchFamily="2" charset="2"/>
              <a:buChar char="§"/>
            </a:pPr>
            <a:r>
              <a:rPr lang="en-IN" dirty="0"/>
              <a:t>Positive Stakeholder</a:t>
            </a:r>
          </a:p>
          <a:p>
            <a:pPr marL="652608" lvl="1"/>
            <a:r>
              <a:rPr lang="en-IN" sz="2000" dirty="0"/>
              <a:t>Supporter of project</a:t>
            </a:r>
          </a:p>
          <a:p>
            <a:pPr marL="652608" lvl="1"/>
            <a:r>
              <a:rPr lang="en-IN" sz="2000" dirty="0"/>
              <a:t>Example - Sponsor</a:t>
            </a:r>
          </a:p>
          <a:p>
            <a:pPr marL="360000" indent="-360000">
              <a:buFont typeface="Wingdings" panose="05000000000000000000" pitchFamily="2" charset="2"/>
              <a:buChar char="§"/>
            </a:pPr>
            <a:r>
              <a:rPr lang="en-IN" dirty="0"/>
              <a:t>Negative Stakeholder</a:t>
            </a:r>
          </a:p>
          <a:p>
            <a:pPr marL="652608" lvl="1"/>
            <a:r>
              <a:rPr lang="en-IN" sz="2000" dirty="0"/>
              <a:t>Resister of project</a:t>
            </a:r>
          </a:p>
          <a:p>
            <a:pPr marL="652608" lvl="1"/>
            <a:r>
              <a:rPr lang="en-IN" sz="2000" dirty="0"/>
              <a:t>Example – Person loosing job</a:t>
            </a:r>
          </a:p>
          <a:p>
            <a:pPr marL="360000" indent="-360000">
              <a:buFont typeface="Wingdings" panose="05000000000000000000" pitchFamily="2" charset="2"/>
              <a:buChar char="§"/>
            </a:pPr>
            <a:r>
              <a:rPr lang="en-IN" dirty="0"/>
              <a:t>Neutral Stakeholder</a:t>
            </a:r>
          </a:p>
          <a:p>
            <a:pPr marL="652608" lvl="1"/>
            <a:r>
              <a:rPr lang="en-IN" sz="2000" dirty="0"/>
              <a:t>Neither supporter nor resister</a:t>
            </a:r>
          </a:p>
          <a:p>
            <a:pPr marL="652608" lvl="1"/>
            <a:r>
              <a:rPr lang="en-IN" sz="2000" dirty="0"/>
              <a:t>Example – Daily wage labour on the project</a:t>
            </a:r>
          </a:p>
          <a:p>
            <a:pPr marL="652608" lvl="1"/>
            <a:endParaRPr lang="en-IN" sz="2000" dirty="0"/>
          </a:p>
          <a:p>
            <a:pPr marL="652608" lvl="1"/>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53</a:t>
            </a:fld>
            <a:endParaRPr lang="en-IN" dirty="0"/>
          </a:p>
        </p:txBody>
      </p:sp>
    </p:spTree>
    <p:extLst>
      <p:ext uri="{BB962C8B-B14F-4D97-AF65-F5344CB8AC3E}">
        <p14:creationId xmlns:p14="http://schemas.microsoft.com/office/powerpoint/2010/main" val="22754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Project v/s Operation</a:t>
            </a:r>
          </a:p>
          <a:p>
            <a:r>
              <a:rPr lang="en-IN" sz="3000" b="1" dirty="0">
                <a:solidFill>
                  <a:schemeClr val="tx1"/>
                </a:solidFill>
              </a:rPr>
              <a:t>Project</a:t>
            </a:r>
          </a:p>
          <a:p>
            <a:pPr marL="360000" indent="-360000">
              <a:spcBef>
                <a:spcPct val="20000"/>
              </a:spcBef>
              <a:buFont typeface="Wingdings" panose="05000000000000000000" pitchFamily="2" charset="2"/>
              <a:buChar char="§"/>
            </a:pPr>
            <a:r>
              <a:rPr lang="en-US" sz="2200" dirty="0"/>
              <a:t>The purpose of a project is to attain its objective and then terminate</a:t>
            </a:r>
          </a:p>
          <a:p>
            <a:pPr marL="360000" indent="-360000">
              <a:spcBef>
                <a:spcPct val="20000"/>
              </a:spcBef>
              <a:buFont typeface="Wingdings" panose="05000000000000000000" pitchFamily="2" charset="2"/>
              <a:buChar char="§"/>
            </a:pPr>
            <a:r>
              <a:rPr lang="en-US" sz="2200" dirty="0"/>
              <a:t>Project is catalyst for change	</a:t>
            </a:r>
          </a:p>
          <a:p>
            <a:pPr marL="360000" indent="-360000">
              <a:spcBef>
                <a:spcPct val="20000"/>
              </a:spcBef>
              <a:buFont typeface="Wingdings" panose="05000000000000000000" pitchFamily="2" charset="2"/>
              <a:buChar char="§"/>
            </a:pPr>
            <a:r>
              <a:rPr lang="en-US" sz="2200" dirty="0"/>
              <a:t>Project concludes when its specific objectives have been attained</a:t>
            </a:r>
          </a:p>
          <a:p>
            <a:pPr marL="360000" indent="-360000">
              <a:spcBef>
                <a:spcPct val="20000"/>
              </a:spcBef>
              <a:buFont typeface="Wingdings" panose="05000000000000000000" pitchFamily="2" charset="2"/>
              <a:buChar char="§"/>
            </a:pPr>
            <a:r>
              <a:rPr lang="en-US" sz="2200" dirty="0"/>
              <a:t>Does have a definitive start and end date</a:t>
            </a:r>
          </a:p>
          <a:p>
            <a:pPr marL="360000" indent="-360000">
              <a:spcBef>
                <a:spcPct val="20000"/>
              </a:spcBef>
              <a:buFont typeface="Wingdings" panose="05000000000000000000" pitchFamily="2" charset="2"/>
              <a:buChar char="§"/>
            </a:pPr>
            <a:r>
              <a:rPr lang="en-US" sz="2200" dirty="0"/>
              <a:t>Examples:</a:t>
            </a:r>
          </a:p>
          <a:p>
            <a:pPr marL="542880" lvl="3">
              <a:spcBef>
                <a:spcPct val="20000"/>
              </a:spcBef>
            </a:pPr>
            <a:r>
              <a:rPr lang="en-US" sz="2200" dirty="0"/>
              <a:t>Developing a new product or service</a:t>
            </a:r>
          </a:p>
          <a:p>
            <a:pPr marL="542880" lvl="3">
              <a:spcBef>
                <a:spcPct val="20000"/>
              </a:spcBef>
            </a:pPr>
            <a:r>
              <a:rPr lang="en-US" sz="2200" dirty="0"/>
              <a:t>Discovery of a new drug</a:t>
            </a:r>
          </a:p>
          <a:p>
            <a:pPr marL="542880" lvl="3">
              <a:spcBef>
                <a:spcPct val="20000"/>
              </a:spcBef>
            </a:pPr>
            <a:endParaRPr lang="en-US" sz="2200" b="1" dirty="0"/>
          </a:p>
          <a:p>
            <a:pPr marL="0" lvl="1" indent="-371520">
              <a:spcBef>
                <a:spcPct val="20000"/>
              </a:spcBef>
            </a:pPr>
            <a:r>
              <a:rPr lang="en-IN" sz="3000" b="1" dirty="0"/>
              <a:t>Operations</a:t>
            </a:r>
          </a:p>
          <a:p>
            <a:pPr marL="360000" indent="-360000">
              <a:spcBef>
                <a:spcPct val="20000"/>
              </a:spcBef>
              <a:buFont typeface="Wingdings" panose="05000000000000000000" pitchFamily="2" charset="2"/>
              <a:buChar char="§"/>
            </a:pPr>
            <a:r>
              <a:rPr lang="en-US" sz="2200" dirty="0"/>
              <a:t>The objective of an ongoing operation is to sustain the business</a:t>
            </a:r>
          </a:p>
          <a:p>
            <a:pPr marL="360000" indent="-360000">
              <a:spcBef>
                <a:spcPct val="20000"/>
              </a:spcBef>
              <a:buFont typeface="Wingdings" panose="05000000000000000000" pitchFamily="2" charset="2"/>
              <a:buChar char="§"/>
            </a:pPr>
            <a:r>
              <a:rPr lang="en-US" sz="2200" dirty="0"/>
              <a:t>Operation is maintaining status quo</a:t>
            </a:r>
          </a:p>
          <a:p>
            <a:pPr marL="360000" indent="-360000">
              <a:spcBef>
                <a:spcPct val="20000"/>
              </a:spcBef>
              <a:buFont typeface="Wingdings" panose="05000000000000000000" pitchFamily="2" charset="2"/>
              <a:buChar char="§"/>
            </a:pPr>
            <a:r>
              <a:rPr lang="en-US" sz="2200" dirty="0"/>
              <a:t>Operations adopt a new set of objectives and the work continues</a:t>
            </a:r>
          </a:p>
          <a:p>
            <a:pPr marL="360000" indent="-360000">
              <a:spcBef>
                <a:spcPct val="20000"/>
              </a:spcBef>
              <a:buFont typeface="Wingdings" panose="05000000000000000000" pitchFamily="2" charset="2"/>
              <a:buChar char="§"/>
            </a:pPr>
            <a:r>
              <a:rPr lang="en-US" sz="2200" dirty="0"/>
              <a:t>Does not have a end date</a:t>
            </a:r>
          </a:p>
          <a:p>
            <a:pPr marL="360000" indent="-360000">
              <a:spcBef>
                <a:spcPct val="20000"/>
              </a:spcBef>
              <a:buFont typeface="Wingdings" panose="05000000000000000000" pitchFamily="2" charset="2"/>
              <a:buChar char="§"/>
            </a:pPr>
            <a:r>
              <a:rPr lang="en-US" sz="2200" dirty="0"/>
              <a:t>Examples:</a:t>
            </a:r>
          </a:p>
          <a:p>
            <a:pPr lvl="2">
              <a:spcBef>
                <a:spcPct val="20000"/>
              </a:spcBef>
            </a:pPr>
            <a:r>
              <a:rPr lang="en-US" sz="2200" dirty="0"/>
              <a:t>Production support services</a:t>
            </a:r>
          </a:p>
          <a:p>
            <a:pPr lvl="2">
              <a:spcBef>
                <a:spcPct val="20000"/>
              </a:spcBef>
            </a:pPr>
            <a:r>
              <a:rPr lang="en-US" sz="2200" dirty="0"/>
              <a:t>Claims processing</a:t>
            </a:r>
          </a:p>
          <a:p>
            <a:pPr lvl="2">
              <a:spcBef>
                <a:spcPct val="20000"/>
              </a:spcBef>
            </a:pPr>
            <a:r>
              <a:rPr lang="en-US" sz="2200" dirty="0"/>
              <a:t>Monthly Pay-roll</a:t>
            </a:r>
          </a:p>
          <a:p>
            <a:pPr lvl="2">
              <a:spcBef>
                <a:spcPct val="20000"/>
              </a:spcBef>
            </a:pPr>
            <a:r>
              <a:rPr lang="en-US" sz="2200" dirty="0"/>
              <a:t>Verification of new applications</a:t>
            </a:r>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8</a:t>
            </a:fld>
            <a:endParaRPr lang="en-IN" dirty="0"/>
          </a:p>
        </p:txBody>
      </p:sp>
    </p:spTree>
    <p:extLst>
      <p:ext uri="{BB962C8B-B14F-4D97-AF65-F5344CB8AC3E}">
        <p14:creationId xmlns:p14="http://schemas.microsoft.com/office/powerpoint/2010/main" val="218718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14</a:t>
            </a:fld>
            <a:endParaRPr lang="en-IN" dirty="0"/>
          </a:p>
        </p:txBody>
      </p:sp>
    </p:spTree>
    <p:extLst>
      <p:ext uri="{BB962C8B-B14F-4D97-AF65-F5344CB8AC3E}">
        <p14:creationId xmlns:p14="http://schemas.microsoft.com/office/powerpoint/2010/main" val="346787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15</a:t>
            </a:fld>
            <a:endParaRPr lang="en-IN" dirty="0"/>
          </a:p>
        </p:txBody>
      </p:sp>
    </p:spTree>
    <p:extLst>
      <p:ext uri="{BB962C8B-B14F-4D97-AF65-F5344CB8AC3E}">
        <p14:creationId xmlns:p14="http://schemas.microsoft.com/office/powerpoint/2010/main" val="180386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16</a:t>
            </a:fld>
            <a:endParaRPr lang="en-IN" dirty="0"/>
          </a:p>
        </p:txBody>
      </p:sp>
    </p:spTree>
    <p:extLst>
      <p:ext uri="{BB962C8B-B14F-4D97-AF65-F5344CB8AC3E}">
        <p14:creationId xmlns:p14="http://schemas.microsoft.com/office/powerpoint/2010/main" val="195395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solidFill>
              </a:rPr>
              <a:t>Project Life Cycle</a:t>
            </a:r>
          </a:p>
          <a:p>
            <a:endParaRPr lang="en-IN" b="1" dirty="0">
              <a:solidFill>
                <a:schemeClr val="tx1"/>
              </a:solidFill>
            </a:endParaRPr>
          </a:p>
          <a:p>
            <a:r>
              <a:rPr lang="en-US" sz="1200" b="1" dirty="0"/>
              <a:t>What is a Project life cycle?</a:t>
            </a:r>
          </a:p>
          <a:p>
            <a:pPr algn="just"/>
            <a:r>
              <a:rPr lang="en-US" sz="1200" dirty="0"/>
              <a:t>A project life cycle is the series of phases that a project passes through from its initiation to its closure.</a:t>
            </a:r>
          </a:p>
          <a:p>
            <a:pPr algn="just"/>
            <a:r>
              <a:rPr lang="en-US" sz="1200" dirty="0"/>
              <a:t>The phases can be broken down by functional or partial objectives, intermediate results or deliverables, specific milestones within the overall scope of work, or financial availability.</a:t>
            </a:r>
          </a:p>
          <a:p>
            <a:pPr algn="just"/>
            <a:r>
              <a:rPr lang="en-US" sz="1200" dirty="0"/>
              <a:t>A life cycle can be documented within a methodology.</a:t>
            </a:r>
          </a:p>
          <a:p>
            <a:pPr algn="just"/>
            <a:r>
              <a:rPr lang="en-US" sz="1200" dirty="0"/>
              <a:t>The life cycle provides the basic framework for managing the project, regardless of the specific work involved.</a:t>
            </a:r>
          </a:p>
          <a:p>
            <a:r>
              <a:rPr lang="en-US" sz="1200" dirty="0"/>
              <a:t>Characteristics of Project Life cycle include:</a:t>
            </a:r>
          </a:p>
          <a:p>
            <a:pPr marL="228600" indent="-228600">
              <a:buAutoNum type="arabicParenR"/>
            </a:pPr>
            <a:r>
              <a:rPr lang="en-US" sz="1200" dirty="0"/>
              <a:t>Starting the Project                                </a:t>
            </a:r>
          </a:p>
          <a:p>
            <a:pPr marL="228600" indent="-228600">
              <a:buAutoNum type="arabicParenR"/>
            </a:pPr>
            <a:r>
              <a:rPr lang="en-US" sz="1200" dirty="0"/>
              <a:t>Organizing and preparing         </a:t>
            </a:r>
          </a:p>
          <a:p>
            <a:pPr marL="228600" indent="-228600">
              <a:buAutoNum type="arabicParenR"/>
            </a:pPr>
            <a:r>
              <a:rPr lang="en-US" sz="1200" dirty="0"/>
              <a:t>Carrying out the project work              </a:t>
            </a:r>
          </a:p>
          <a:p>
            <a:pPr marL="228600" indent="-228600">
              <a:buAutoNum type="arabicParenR"/>
            </a:pPr>
            <a:r>
              <a:rPr lang="en-US" sz="1200" dirty="0"/>
              <a:t>Closing the project.</a:t>
            </a:r>
          </a:p>
          <a:p>
            <a:pPr algn="just"/>
            <a:endParaRPr lang="en-IN" dirty="0"/>
          </a:p>
          <a:p>
            <a:endParaRPr lang="en-US" dirty="0"/>
          </a:p>
        </p:txBody>
      </p:sp>
      <p:sp>
        <p:nvSpPr>
          <p:cNvPr id="4" name="Slide Number Placeholder 3"/>
          <p:cNvSpPr>
            <a:spLocks noGrp="1"/>
          </p:cNvSpPr>
          <p:nvPr>
            <p:ph type="sldNum" sz="quarter" idx="10"/>
          </p:nvPr>
        </p:nvSpPr>
        <p:spPr/>
        <p:txBody>
          <a:bodyPr/>
          <a:lstStyle/>
          <a:p>
            <a:fld id="{17D339AD-5531-49F1-BC6F-1A2D1FAEFF04}" type="slidenum">
              <a:rPr lang="en-IN" smtClean="0"/>
              <a:pPr/>
              <a:t>18</a:t>
            </a:fld>
            <a:endParaRPr lang="en-IN" dirty="0"/>
          </a:p>
        </p:txBody>
      </p:sp>
    </p:spTree>
    <p:extLst>
      <p:ext uri="{BB962C8B-B14F-4D97-AF65-F5344CB8AC3E}">
        <p14:creationId xmlns:p14="http://schemas.microsoft.com/office/powerpoint/2010/main" val="316513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12fde952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12fde952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e Placeholder 3"/>
          <p:cNvSpPr>
            <a:spLocks noGrp="1"/>
          </p:cNvSpPr>
          <p:nvPr>
            <p:ph type="dt" sz="half" idx="10"/>
          </p:nvPr>
        </p:nvSpPr>
        <p:spPr/>
        <p:txBody>
          <a:bodyPr/>
          <a:lstStyle/>
          <a:p>
            <a:fld id="{1BA50D42-C9CD-4801-B293-61D1F53EC57E}" type="datetimeFigureOut">
              <a:rPr lang="de-DE" smtClean="0"/>
              <a:t>28.02.2024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2372944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1BA50D42-C9CD-4801-B293-61D1F53EC57E}" type="datetimeFigureOut">
              <a:rPr lang="de-DE" smtClean="0"/>
              <a:t>28.02.2024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57157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1BA50D42-C9CD-4801-B293-61D1F53EC57E}" type="datetimeFigureOut">
              <a:rPr lang="de-DE" smtClean="0"/>
              <a:t>28.02.2024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0933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68900" y="2078733"/>
            <a:ext cx="5259000" cy="4013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600"/>
            </a:lvl1pPr>
            <a:lvl2pPr marL="914400" lvl="1" indent="-330200">
              <a:lnSpc>
                <a:spcPct val="100000"/>
              </a:lnSpc>
              <a:spcBef>
                <a:spcPts val="1600"/>
              </a:spcBef>
              <a:spcAft>
                <a:spcPts val="0"/>
              </a:spcAft>
              <a:buSzPts val="1600"/>
              <a:buChar char="○"/>
              <a:defRPr sz="1600"/>
            </a:lvl2pPr>
            <a:lvl3pPr marL="1371600" lvl="2" indent="-330200">
              <a:lnSpc>
                <a:spcPct val="100000"/>
              </a:lnSpc>
              <a:spcBef>
                <a:spcPts val="1600"/>
              </a:spcBef>
              <a:spcAft>
                <a:spcPts val="0"/>
              </a:spcAft>
              <a:buSzPts val="1600"/>
              <a:buChar char="■"/>
              <a:defRPr sz="1600"/>
            </a:lvl3pPr>
            <a:lvl4pPr marL="1828800" lvl="3" indent="-330200">
              <a:lnSpc>
                <a:spcPct val="100000"/>
              </a:lnSpc>
              <a:spcBef>
                <a:spcPts val="1600"/>
              </a:spcBef>
              <a:spcAft>
                <a:spcPts val="0"/>
              </a:spcAft>
              <a:buSzPts val="1600"/>
              <a:buChar char="●"/>
              <a:defRPr sz="1600"/>
            </a:lvl4pPr>
            <a:lvl5pPr marL="2286000" lvl="4" indent="-330200">
              <a:lnSpc>
                <a:spcPct val="100000"/>
              </a:lnSpc>
              <a:spcBef>
                <a:spcPts val="1600"/>
              </a:spcBef>
              <a:spcAft>
                <a:spcPts val="0"/>
              </a:spcAft>
              <a:buSzPts val="1600"/>
              <a:buChar char="○"/>
              <a:defRPr sz="1600"/>
            </a:lvl5pPr>
            <a:lvl6pPr marL="2743200" lvl="5" indent="-330200">
              <a:lnSpc>
                <a:spcPct val="100000"/>
              </a:lnSpc>
              <a:spcBef>
                <a:spcPts val="1600"/>
              </a:spcBef>
              <a:spcAft>
                <a:spcPts val="0"/>
              </a:spcAft>
              <a:buSzPts val="1600"/>
              <a:buChar char="■"/>
              <a:defRPr sz="1600"/>
            </a:lvl6pPr>
            <a:lvl7pPr marL="3200400" lvl="6" indent="-330200">
              <a:lnSpc>
                <a:spcPct val="100000"/>
              </a:lnSpc>
              <a:spcBef>
                <a:spcPts val="1600"/>
              </a:spcBef>
              <a:spcAft>
                <a:spcPts val="0"/>
              </a:spcAft>
              <a:buSzPts val="1600"/>
              <a:buChar char="●"/>
              <a:defRPr sz="1600"/>
            </a:lvl7pPr>
            <a:lvl8pPr marL="3657600" lvl="7" indent="-330200">
              <a:lnSpc>
                <a:spcPct val="100000"/>
              </a:lnSpc>
              <a:spcBef>
                <a:spcPts val="1600"/>
              </a:spcBef>
              <a:spcAft>
                <a:spcPts val="0"/>
              </a:spcAft>
              <a:buSzPts val="1600"/>
              <a:buChar char="○"/>
              <a:defRPr sz="1600"/>
            </a:lvl8pPr>
            <a:lvl9pPr marL="4114800" lvl="8" indent="-330200">
              <a:lnSpc>
                <a:spcPct val="100000"/>
              </a:lnSpc>
              <a:spcBef>
                <a:spcPts val="1600"/>
              </a:spcBef>
              <a:spcAft>
                <a:spcPts val="1600"/>
              </a:spcAft>
              <a:buSzPts val="1600"/>
              <a:buChar char="■"/>
              <a:defRPr sz="1600"/>
            </a:lvl9pPr>
          </a:lstStyle>
          <a:p>
            <a:endParaRPr/>
          </a:p>
        </p:txBody>
      </p:sp>
      <p:sp>
        <p:nvSpPr>
          <p:cNvPr id="18" name="Google Shape;18;p4"/>
          <p:cNvSpPr txBox="1">
            <a:spLocks noGrp="1"/>
          </p:cNvSpPr>
          <p:nvPr>
            <p:ph type="title"/>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9" name="Google Shape;19;p4"/>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20" name="Google Shape;20;p4"/>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9705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898088" y="3239333"/>
            <a:ext cx="3449400" cy="3394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600"/>
            </a:lvl1pPr>
            <a:lvl2pPr marL="914400" lvl="1" indent="-330200">
              <a:lnSpc>
                <a:spcPct val="100000"/>
              </a:lnSpc>
              <a:spcBef>
                <a:spcPts val="1600"/>
              </a:spcBef>
              <a:spcAft>
                <a:spcPts val="0"/>
              </a:spcAft>
              <a:buSzPts val="1600"/>
              <a:buChar char="○"/>
              <a:defRPr sz="1600"/>
            </a:lvl2pPr>
            <a:lvl3pPr marL="1371600" lvl="2" indent="-330200">
              <a:lnSpc>
                <a:spcPct val="100000"/>
              </a:lnSpc>
              <a:spcBef>
                <a:spcPts val="1600"/>
              </a:spcBef>
              <a:spcAft>
                <a:spcPts val="0"/>
              </a:spcAft>
              <a:buSzPts val="1600"/>
              <a:buChar char="■"/>
              <a:defRPr sz="1600"/>
            </a:lvl3pPr>
            <a:lvl4pPr marL="1828800" lvl="3" indent="-330200">
              <a:lnSpc>
                <a:spcPct val="100000"/>
              </a:lnSpc>
              <a:spcBef>
                <a:spcPts val="1600"/>
              </a:spcBef>
              <a:spcAft>
                <a:spcPts val="0"/>
              </a:spcAft>
              <a:buSzPts val="1600"/>
              <a:buChar char="●"/>
              <a:defRPr sz="1600"/>
            </a:lvl4pPr>
            <a:lvl5pPr marL="2286000" lvl="4" indent="-330200">
              <a:lnSpc>
                <a:spcPct val="100000"/>
              </a:lnSpc>
              <a:spcBef>
                <a:spcPts val="1600"/>
              </a:spcBef>
              <a:spcAft>
                <a:spcPts val="0"/>
              </a:spcAft>
              <a:buSzPts val="1600"/>
              <a:buChar char="○"/>
              <a:defRPr sz="1600"/>
            </a:lvl5pPr>
            <a:lvl6pPr marL="2743200" lvl="5" indent="-330200">
              <a:lnSpc>
                <a:spcPct val="100000"/>
              </a:lnSpc>
              <a:spcBef>
                <a:spcPts val="1600"/>
              </a:spcBef>
              <a:spcAft>
                <a:spcPts val="0"/>
              </a:spcAft>
              <a:buSzPts val="1600"/>
              <a:buChar char="■"/>
              <a:defRPr sz="1600"/>
            </a:lvl6pPr>
            <a:lvl7pPr marL="3200400" lvl="6" indent="-330200">
              <a:lnSpc>
                <a:spcPct val="100000"/>
              </a:lnSpc>
              <a:spcBef>
                <a:spcPts val="1600"/>
              </a:spcBef>
              <a:spcAft>
                <a:spcPts val="0"/>
              </a:spcAft>
              <a:buSzPts val="1600"/>
              <a:buChar char="●"/>
              <a:defRPr sz="1600"/>
            </a:lvl7pPr>
            <a:lvl8pPr marL="3657600" lvl="7" indent="-330200">
              <a:lnSpc>
                <a:spcPct val="100000"/>
              </a:lnSpc>
              <a:spcBef>
                <a:spcPts val="1600"/>
              </a:spcBef>
              <a:spcAft>
                <a:spcPts val="0"/>
              </a:spcAft>
              <a:buSzPts val="1600"/>
              <a:buChar char="○"/>
              <a:defRPr sz="1600"/>
            </a:lvl8pPr>
            <a:lvl9pPr marL="4114800" lvl="8" indent="-330200">
              <a:lnSpc>
                <a:spcPct val="100000"/>
              </a:lnSpc>
              <a:spcBef>
                <a:spcPts val="1600"/>
              </a:spcBef>
              <a:spcAft>
                <a:spcPts val="1600"/>
              </a:spcAft>
              <a:buSzPts val="1600"/>
              <a:buChar char="■"/>
              <a:defRPr sz="1600"/>
            </a:lvl9pPr>
          </a:lstStyle>
          <a:p>
            <a:endParaRPr/>
          </a:p>
        </p:txBody>
      </p:sp>
      <p:sp>
        <p:nvSpPr>
          <p:cNvPr id="23" name="Google Shape;23;p5"/>
          <p:cNvSpPr txBox="1">
            <a:spLocks noGrp="1"/>
          </p:cNvSpPr>
          <p:nvPr>
            <p:ph type="body" idx="2"/>
          </p:nvPr>
        </p:nvSpPr>
        <p:spPr>
          <a:xfrm>
            <a:off x="4796501" y="3239333"/>
            <a:ext cx="3449400" cy="3394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600"/>
            </a:lvl1pPr>
            <a:lvl2pPr marL="914400" lvl="1" indent="-330200">
              <a:lnSpc>
                <a:spcPct val="100000"/>
              </a:lnSpc>
              <a:spcBef>
                <a:spcPts val="1600"/>
              </a:spcBef>
              <a:spcAft>
                <a:spcPts val="0"/>
              </a:spcAft>
              <a:buSzPts val="1600"/>
              <a:buChar char="○"/>
              <a:defRPr sz="1600"/>
            </a:lvl2pPr>
            <a:lvl3pPr marL="1371600" lvl="2" indent="-330200">
              <a:lnSpc>
                <a:spcPct val="100000"/>
              </a:lnSpc>
              <a:spcBef>
                <a:spcPts val="1600"/>
              </a:spcBef>
              <a:spcAft>
                <a:spcPts val="0"/>
              </a:spcAft>
              <a:buSzPts val="1600"/>
              <a:buChar char="■"/>
              <a:defRPr sz="1600"/>
            </a:lvl3pPr>
            <a:lvl4pPr marL="1828800" lvl="3" indent="-330200">
              <a:lnSpc>
                <a:spcPct val="100000"/>
              </a:lnSpc>
              <a:spcBef>
                <a:spcPts val="1600"/>
              </a:spcBef>
              <a:spcAft>
                <a:spcPts val="0"/>
              </a:spcAft>
              <a:buSzPts val="1600"/>
              <a:buChar char="●"/>
              <a:defRPr sz="1600"/>
            </a:lvl4pPr>
            <a:lvl5pPr marL="2286000" lvl="4" indent="-330200">
              <a:lnSpc>
                <a:spcPct val="100000"/>
              </a:lnSpc>
              <a:spcBef>
                <a:spcPts val="1600"/>
              </a:spcBef>
              <a:spcAft>
                <a:spcPts val="0"/>
              </a:spcAft>
              <a:buSzPts val="1600"/>
              <a:buChar char="○"/>
              <a:defRPr sz="1600"/>
            </a:lvl5pPr>
            <a:lvl6pPr marL="2743200" lvl="5" indent="-330200">
              <a:lnSpc>
                <a:spcPct val="100000"/>
              </a:lnSpc>
              <a:spcBef>
                <a:spcPts val="1600"/>
              </a:spcBef>
              <a:spcAft>
                <a:spcPts val="0"/>
              </a:spcAft>
              <a:buSzPts val="1600"/>
              <a:buChar char="■"/>
              <a:defRPr sz="1600"/>
            </a:lvl6pPr>
            <a:lvl7pPr marL="3200400" lvl="6" indent="-330200">
              <a:lnSpc>
                <a:spcPct val="100000"/>
              </a:lnSpc>
              <a:spcBef>
                <a:spcPts val="1600"/>
              </a:spcBef>
              <a:spcAft>
                <a:spcPts val="0"/>
              </a:spcAft>
              <a:buSzPts val="1600"/>
              <a:buChar char="●"/>
              <a:defRPr sz="1600"/>
            </a:lvl7pPr>
            <a:lvl8pPr marL="3657600" lvl="7" indent="-330200">
              <a:lnSpc>
                <a:spcPct val="100000"/>
              </a:lnSpc>
              <a:spcBef>
                <a:spcPts val="1600"/>
              </a:spcBef>
              <a:spcAft>
                <a:spcPts val="0"/>
              </a:spcAft>
              <a:buSzPts val="1600"/>
              <a:buChar char="○"/>
              <a:defRPr sz="1600"/>
            </a:lvl8pPr>
            <a:lvl9pPr marL="4114800" lvl="8" indent="-330200">
              <a:lnSpc>
                <a:spcPct val="100000"/>
              </a:lnSpc>
              <a:spcBef>
                <a:spcPts val="1600"/>
              </a:spcBef>
              <a:spcAft>
                <a:spcPts val="1600"/>
              </a:spcAft>
              <a:buSzPts val="1600"/>
              <a:buChar char="■"/>
              <a:defRPr sz="1600"/>
            </a:lvl9pPr>
          </a:lstStyle>
          <a:p>
            <a:endParaRPr/>
          </a:p>
        </p:txBody>
      </p:sp>
      <p:sp>
        <p:nvSpPr>
          <p:cNvPr id="24" name="Google Shape;24;p5"/>
          <p:cNvSpPr txBox="1">
            <a:spLocks noGrp="1"/>
          </p:cNvSpPr>
          <p:nvPr>
            <p:ph type="title"/>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25" name="Google Shape;25;p5"/>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26" name="Google Shape;26;p5"/>
          <p:cNvSpPr txBox="1">
            <a:spLocks noGrp="1"/>
          </p:cNvSpPr>
          <p:nvPr>
            <p:ph type="title" idx="3"/>
          </p:nvPr>
        </p:nvSpPr>
        <p:spPr>
          <a:xfrm>
            <a:off x="898100" y="2190951"/>
            <a:ext cx="2039100" cy="10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7" name="Google Shape;27;p5"/>
          <p:cNvSpPr txBox="1">
            <a:spLocks noGrp="1"/>
          </p:cNvSpPr>
          <p:nvPr>
            <p:ph type="title" idx="4"/>
          </p:nvPr>
        </p:nvSpPr>
        <p:spPr>
          <a:xfrm>
            <a:off x="4796500" y="2190951"/>
            <a:ext cx="2039100" cy="10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8" name="Google Shape;28;p5"/>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26079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411275" y="1399167"/>
            <a:ext cx="4116000" cy="27368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4411275" y="4135967"/>
            <a:ext cx="3198300" cy="105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41164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795500" y="3899700"/>
            <a:ext cx="5553000" cy="1122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930250" y="4943400"/>
            <a:ext cx="32835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 name="Google Shape;15;p3"/>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223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68900" y="2078733"/>
            <a:ext cx="5259000" cy="4013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600"/>
            </a:lvl1pPr>
            <a:lvl2pPr marL="914400" lvl="1" indent="-330200">
              <a:lnSpc>
                <a:spcPct val="100000"/>
              </a:lnSpc>
              <a:spcBef>
                <a:spcPts val="1600"/>
              </a:spcBef>
              <a:spcAft>
                <a:spcPts val="0"/>
              </a:spcAft>
              <a:buSzPts val="1600"/>
              <a:buChar char="○"/>
              <a:defRPr sz="1600"/>
            </a:lvl2pPr>
            <a:lvl3pPr marL="1371600" lvl="2" indent="-330200">
              <a:lnSpc>
                <a:spcPct val="100000"/>
              </a:lnSpc>
              <a:spcBef>
                <a:spcPts val="1600"/>
              </a:spcBef>
              <a:spcAft>
                <a:spcPts val="0"/>
              </a:spcAft>
              <a:buSzPts val="1600"/>
              <a:buChar char="■"/>
              <a:defRPr sz="1600"/>
            </a:lvl3pPr>
            <a:lvl4pPr marL="1828800" lvl="3" indent="-330200">
              <a:lnSpc>
                <a:spcPct val="100000"/>
              </a:lnSpc>
              <a:spcBef>
                <a:spcPts val="1600"/>
              </a:spcBef>
              <a:spcAft>
                <a:spcPts val="0"/>
              </a:spcAft>
              <a:buSzPts val="1600"/>
              <a:buChar char="●"/>
              <a:defRPr sz="1600"/>
            </a:lvl4pPr>
            <a:lvl5pPr marL="2286000" lvl="4" indent="-330200">
              <a:lnSpc>
                <a:spcPct val="100000"/>
              </a:lnSpc>
              <a:spcBef>
                <a:spcPts val="1600"/>
              </a:spcBef>
              <a:spcAft>
                <a:spcPts val="0"/>
              </a:spcAft>
              <a:buSzPts val="1600"/>
              <a:buChar char="○"/>
              <a:defRPr sz="1600"/>
            </a:lvl5pPr>
            <a:lvl6pPr marL="2743200" lvl="5" indent="-330200">
              <a:lnSpc>
                <a:spcPct val="100000"/>
              </a:lnSpc>
              <a:spcBef>
                <a:spcPts val="1600"/>
              </a:spcBef>
              <a:spcAft>
                <a:spcPts val="0"/>
              </a:spcAft>
              <a:buSzPts val="1600"/>
              <a:buChar char="■"/>
              <a:defRPr sz="1600"/>
            </a:lvl6pPr>
            <a:lvl7pPr marL="3200400" lvl="6" indent="-330200">
              <a:lnSpc>
                <a:spcPct val="100000"/>
              </a:lnSpc>
              <a:spcBef>
                <a:spcPts val="1600"/>
              </a:spcBef>
              <a:spcAft>
                <a:spcPts val="0"/>
              </a:spcAft>
              <a:buSzPts val="1600"/>
              <a:buChar char="●"/>
              <a:defRPr sz="1600"/>
            </a:lvl7pPr>
            <a:lvl8pPr marL="3657600" lvl="7" indent="-330200">
              <a:lnSpc>
                <a:spcPct val="100000"/>
              </a:lnSpc>
              <a:spcBef>
                <a:spcPts val="1600"/>
              </a:spcBef>
              <a:spcAft>
                <a:spcPts val="0"/>
              </a:spcAft>
              <a:buSzPts val="1600"/>
              <a:buChar char="○"/>
              <a:defRPr sz="1600"/>
            </a:lvl8pPr>
            <a:lvl9pPr marL="4114800" lvl="8" indent="-330200">
              <a:lnSpc>
                <a:spcPct val="100000"/>
              </a:lnSpc>
              <a:spcBef>
                <a:spcPts val="1600"/>
              </a:spcBef>
              <a:spcAft>
                <a:spcPts val="1600"/>
              </a:spcAft>
              <a:buSzPts val="1600"/>
              <a:buChar char="■"/>
              <a:defRPr sz="1600"/>
            </a:lvl9pPr>
          </a:lstStyle>
          <a:p>
            <a:endParaRPr/>
          </a:p>
        </p:txBody>
      </p:sp>
      <p:sp>
        <p:nvSpPr>
          <p:cNvPr id="18" name="Google Shape;18;p4"/>
          <p:cNvSpPr txBox="1">
            <a:spLocks noGrp="1"/>
          </p:cNvSpPr>
          <p:nvPr>
            <p:ph type="title"/>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9" name="Google Shape;19;p4"/>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20" name="Google Shape;20;p4"/>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0288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898088" y="3239333"/>
            <a:ext cx="3449400" cy="3394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600"/>
            </a:lvl1pPr>
            <a:lvl2pPr marL="914400" lvl="1" indent="-330200">
              <a:lnSpc>
                <a:spcPct val="100000"/>
              </a:lnSpc>
              <a:spcBef>
                <a:spcPts val="1600"/>
              </a:spcBef>
              <a:spcAft>
                <a:spcPts val="0"/>
              </a:spcAft>
              <a:buSzPts val="1600"/>
              <a:buChar char="○"/>
              <a:defRPr sz="1600"/>
            </a:lvl2pPr>
            <a:lvl3pPr marL="1371600" lvl="2" indent="-330200">
              <a:lnSpc>
                <a:spcPct val="100000"/>
              </a:lnSpc>
              <a:spcBef>
                <a:spcPts val="1600"/>
              </a:spcBef>
              <a:spcAft>
                <a:spcPts val="0"/>
              </a:spcAft>
              <a:buSzPts val="1600"/>
              <a:buChar char="■"/>
              <a:defRPr sz="1600"/>
            </a:lvl3pPr>
            <a:lvl4pPr marL="1828800" lvl="3" indent="-330200">
              <a:lnSpc>
                <a:spcPct val="100000"/>
              </a:lnSpc>
              <a:spcBef>
                <a:spcPts val="1600"/>
              </a:spcBef>
              <a:spcAft>
                <a:spcPts val="0"/>
              </a:spcAft>
              <a:buSzPts val="1600"/>
              <a:buChar char="●"/>
              <a:defRPr sz="1600"/>
            </a:lvl4pPr>
            <a:lvl5pPr marL="2286000" lvl="4" indent="-330200">
              <a:lnSpc>
                <a:spcPct val="100000"/>
              </a:lnSpc>
              <a:spcBef>
                <a:spcPts val="1600"/>
              </a:spcBef>
              <a:spcAft>
                <a:spcPts val="0"/>
              </a:spcAft>
              <a:buSzPts val="1600"/>
              <a:buChar char="○"/>
              <a:defRPr sz="1600"/>
            </a:lvl5pPr>
            <a:lvl6pPr marL="2743200" lvl="5" indent="-330200">
              <a:lnSpc>
                <a:spcPct val="100000"/>
              </a:lnSpc>
              <a:spcBef>
                <a:spcPts val="1600"/>
              </a:spcBef>
              <a:spcAft>
                <a:spcPts val="0"/>
              </a:spcAft>
              <a:buSzPts val="1600"/>
              <a:buChar char="■"/>
              <a:defRPr sz="1600"/>
            </a:lvl6pPr>
            <a:lvl7pPr marL="3200400" lvl="6" indent="-330200">
              <a:lnSpc>
                <a:spcPct val="100000"/>
              </a:lnSpc>
              <a:spcBef>
                <a:spcPts val="1600"/>
              </a:spcBef>
              <a:spcAft>
                <a:spcPts val="0"/>
              </a:spcAft>
              <a:buSzPts val="1600"/>
              <a:buChar char="●"/>
              <a:defRPr sz="1600"/>
            </a:lvl7pPr>
            <a:lvl8pPr marL="3657600" lvl="7" indent="-330200">
              <a:lnSpc>
                <a:spcPct val="100000"/>
              </a:lnSpc>
              <a:spcBef>
                <a:spcPts val="1600"/>
              </a:spcBef>
              <a:spcAft>
                <a:spcPts val="0"/>
              </a:spcAft>
              <a:buSzPts val="1600"/>
              <a:buChar char="○"/>
              <a:defRPr sz="1600"/>
            </a:lvl8pPr>
            <a:lvl9pPr marL="4114800" lvl="8" indent="-330200">
              <a:lnSpc>
                <a:spcPct val="100000"/>
              </a:lnSpc>
              <a:spcBef>
                <a:spcPts val="1600"/>
              </a:spcBef>
              <a:spcAft>
                <a:spcPts val="1600"/>
              </a:spcAft>
              <a:buSzPts val="1600"/>
              <a:buChar char="■"/>
              <a:defRPr sz="1600"/>
            </a:lvl9pPr>
          </a:lstStyle>
          <a:p>
            <a:endParaRPr/>
          </a:p>
        </p:txBody>
      </p:sp>
      <p:sp>
        <p:nvSpPr>
          <p:cNvPr id="23" name="Google Shape;23;p5"/>
          <p:cNvSpPr txBox="1">
            <a:spLocks noGrp="1"/>
          </p:cNvSpPr>
          <p:nvPr>
            <p:ph type="body" idx="2"/>
          </p:nvPr>
        </p:nvSpPr>
        <p:spPr>
          <a:xfrm>
            <a:off x="4796501" y="3239333"/>
            <a:ext cx="3449400" cy="3394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600"/>
            </a:lvl1pPr>
            <a:lvl2pPr marL="914400" lvl="1" indent="-330200">
              <a:lnSpc>
                <a:spcPct val="100000"/>
              </a:lnSpc>
              <a:spcBef>
                <a:spcPts val="1600"/>
              </a:spcBef>
              <a:spcAft>
                <a:spcPts val="0"/>
              </a:spcAft>
              <a:buSzPts val="1600"/>
              <a:buChar char="○"/>
              <a:defRPr sz="1600"/>
            </a:lvl2pPr>
            <a:lvl3pPr marL="1371600" lvl="2" indent="-330200">
              <a:lnSpc>
                <a:spcPct val="100000"/>
              </a:lnSpc>
              <a:spcBef>
                <a:spcPts val="1600"/>
              </a:spcBef>
              <a:spcAft>
                <a:spcPts val="0"/>
              </a:spcAft>
              <a:buSzPts val="1600"/>
              <a:buChar char="■"/>
              <a:defRPr sz="1600"/>
            </a:lvl3pPr>
            <a:lvl4pPr marL="1828800" lvl="3" indent="-330200">
              <a:lnSpc>
                <a:spcPct val="100000"/>
              </a:lnSpc>
              <a:spcBef>
                <a:spcPts val="1600"/>
              </a:spcBef>
              <a:spcAft>
                <a:spcPts val="0"/>
              </a:spcAft>
              <a:buSzPts val="1600"/>
              <a:buChar char="●"/>
              <a:defRPr sz="1600"/>
            </a:lvl4pPr>
            <a:lvl5pPr marL="2286000" lvl="4" indent="-330200">
              <a:lnSpc>
                <a:spcPct val="100000"/>
              </a:lnSpc>
              <a:spcBef>
                <a:spcPts val="1600"/>
              </a:spcBef>
              <a:spcAft>
                <a:spcPts val="0"/>
              </a:spcAft>
              <a:buSzPts val="1600"/>
              <a:buChar char="○"/>
              <a:defRPr sz="1600"/>
            </a:lvl5pPr>
            <a:lvl6pPr marL="2743200" lvl="5" indent="-330200">
              <a:lnSpc>
                <a:spcPct val="100000"/>
              </a:lnSpc>
              <a:spcBef>
                <a:spcPts val="1600"/>
              </a:spcBef>
              <a:spcAft>
                <a:spcPts val="0"/>
              </a:spcAft>
              <a:buSzPts val="1600"/>
              <a:buChar char="■"/>
              <a:defRPr sz="1600"/>
            </a:lvl6pPr>
            <a:lvl7pPr marL="3200400" lvl="6" indent="-330200">
              <a:lnSpc>
                <a:spcPct val="100000"/>
              </a:lnSpc>
              <a:spcBef>
                <a:spcPts val="1600"/>
              </a:spcBef>
              <a:spcAft>
                <a:spcPts val="0"/>
              </a:spcAft>
              <a:buSzPts val="1600"/>
              <a:buChar char="●"/>
              <a:defRPr sz="1600"/>
            </a:lvl7pPr>
            <a:lvl8pPr marL="3657600" lvl="7" indent="-330200">
              <a:lnSpc>
                <a:spcPct val="100000"/>
              </a:lnSpc>
              <a:spcBef>
                <a:spcPts val="1600"/>
              </a:spcBef>
              <a:spcAft>
                <a:spcPts val="0"/>
              </a:spcAft>
              <a:buSzPts val="1600"/>
              <a:buChar char="○"/>
              <a:defRPr sz="1600"/>
            </a:lvl8pPr>
            <a:lvl9pPr marL="4114800" lvl="8" indent="-330200">
              <a:lnSpc>
                <a:spcPct val="100000"/>
              </a:lnSpc>
              <a:spcBef>
                <a:spcPts val="1600"/>
              </a:spcBef>
              <a:spcAft>
                <a:spcPts val="1600"/>
              </a:spcAft>
              <a:buSzPts val="1600"/>
              <a:buChar char="■"/>
              <a:defRPr sz="1600"/>
            </a:lvl9pPr>
          </a:lstStyle>
          <a:p>
            <a:endParaRPr/>
          </a:p>
        </p:txBody>
      </p:sp>
      <p:sp>
        <p:nvSpPr>
          <p:cNvPr id="24" name="Google Shape;24;p5"/>
          <p:cNvSpPr txBox="1">
            <a:spLocks noGrp="1"/>
          </p:cNvSpPr>
          <p:nvPr>
            <p:ph type="title"/>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25" name="Google Shape;25;p5"/>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26" name="Google Shape;26;p5"/>
          <p:cNvSpPr txBox="1">
            <a:spLocks noGrp="1"/>
          </p:cNvSpPr>
          <p:nvPr>
            <p:ph type="title" idx="3"/>
          </p:nvPr>
        </p:nvSpPr>
        <p:spPr>
          <a:xfrm>
            <a:off x="898100" y="2190951"/>
            <a:ext cx="2039100" cy="10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7" name="Google Shape;27;p5"/>
          <p:cNvSpPr txBox="1">
            <a:spLocks noGrp="1"/>
          </p:cNvSpPr>
          <p:nvPr>
            <p:ph type="title" idx="4"/>
          </p:nvPr>
        </p:nvSpPr>
        <p:spPr>
          <a:xfrm>
            <a:off x="4796500" y="2190951"/>
            <a:ext cx="2039100" cy="10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8" name="Google Shape;28;p5"/>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8739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31" name="Google Shape;31;p6"/>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6"/>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7076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768900" y="537600"/>
            <a:ext cx="3258000" cy="10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768900" y="3429700"/>
            <a:ext cx="3258000" cy="2506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6" name="Google Shape;36;p7"/>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37" name="Google Shape;37;p7"/>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4852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1BA50D42-C9CD-4801-B293-61D1F53EC57E}" type="datetimeFigureOut">
              <a:rPr lang="de-DE" smtClean="0"/>
              <a:t>28.02.2024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560195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78200" y="701800"/>
            <a:ext cx="35607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211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txBox="1">
            <a:spLocks noGrp="1"/>
          </p:cNvSpPr>
          <p:nvPr>
            <p:ph type="subTitle" idx="1"/>
          </p:nvPr>
        </p:nvSpPr>
        <p:spPr>
          <a:xfrm>
            <a:off x="768900" y="1945200"/>
            <a:ext cx="3258000" cy="118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9"/>
          <p:cNvSpPr txBox="1">
            <a:spLocks noGrp="1"/>
          </p:cNvSpPr>
          <p:nvPr>
            <p:ph type="body" idx="2"/>
          </p:nvPr>
        </p:nvSpPr>
        <p:spPr>
          <a:xfrm>
            <a:off x="768900" y="3072067"/>
            <a:ext cx="3426900" cy="287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44" name="Google Shape;44;p9"/>
          <p:cNvSpPr txBox="1">
            <a:spLocks noGrp="1"/>
          </p:cNvSpPr>
          <p:nvPr>
            <p:ph type="title"/>
          </p:nvPr>
        </p:nvSpPr>
        <p:spPr>
          <a:xfrm>
            <a:off x="768900" y="537600"/>
            <a:ext cx="37047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45" name="Google Shape;45;p9"/>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46" name="Google Shape;46;p9"/>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2272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768900" y="537600"/>
            <a:ext cx="3756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49" name="Google Shape;49;p10"/>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50" name="Google Shape;50;p10"/>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4992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768900" y="2712367"/>
            <a:ext cx="4898400" cy="2020400"/>
          </a:xfrm>
          <a:prstGeom prst="rect">
            <a:avLst/>
          </a:prstGeom>
        </p:spPr>
        <p:txBody>
          <a:bodyPr spcFirstLastPara="1" wrap="square" lIns="91425" tIns="91425" rIns="91425" bIns="91425" anchor="ctr" anchorCtr="0">
            <a:noAutofit/>
          </a:bodyPr>
          <a:lstStyle>
            <a:lvl1pPr lvl="0">
              <a:spcBef>
                <a:spcPts val="0"/>
              </a:spcBef>
              <a:spcAft>
                <a:spcPts val="0"/>
              </a:spcAft>
              <a:buSzPts val="7200"/>
              <a:buNone/>
              <a:defRPr sz="72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768900" y="4698500"/>
            <a:ext cx="3056100" cy="889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54" name="Google Shape;54;p11"/>
          <p:cNvSpPr txBox="1">
            <a:spLocks noGrp="1"/>
          </p:cNvSpPr>
          <p:nvPr>
            <p:ph type="title" idx="2"/>
          </p:nvPr>
        </p:nvSpPr>
        <p:spPr>
          <a:xfrm>
            <a:off x="768900" y="537600"/>
            <a:ext cx="3756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55" name="Google Shape;55;p11"/>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56" name="Google Shape;56;p11"/>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9401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0548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a:off x="768900" y="1708267"/>
            <a:ext cx="7059000" cy="3988400"/>
          </a:xfrm>
          <a:prstGeom prst="rect">
            <a:avLst/>
          </a:prstGeom>
        </p:spPr>
        <p:txBody>
          <a:bodyPr spcFirstLastPara="1" wrap="square" lIns="91425" tIns="91425" rIns="91425" bIns="91425" anchor="t" anchorCtr="0">
            <a:noAutofit/>
          </a:bodyPr>
          <a:lstStyle>
            <a:lvl1pPr marL="457200" lvl="0" indent="-307975" rtl="0">
              <a:lnSpc>
                <a:spcPct val="100000"/>
              </a:lnSpc>
              <a:spcBef>
                <a:spcPts val="0"/>
              </a:spcBef>
              <a:spcAft>
                <a:spcPts val="0"/>
              </a:spcAft>
              <a:buSzPts val="1250"/>
              <a:buChar char="●"/>
              <a:defRPr sz="1250"/>
            </a:lvl1pPr>
            <a:lvl2pPr marL="914400" lvl="1" indent="-307975" rtl="0">
              <a:lnSpc>
                <a:spcPct val="100000"/>
              </a:lnSpc>
              <a:spcBef>
                <a:spcPts val="1600"/>
              </a:spcBef>
              <a:spcAft>
                <a:spcPts val="0"/>
              </a:spcAft>
              <a:buSzPts val="1250"/>
              <a:buChar char="○"/>
              <a:defRPr sz="1250"/>
            </a:lvl2pPr>
            <a:lvl3pPr marL="1371600" lvl="2" indent="-307975" rtl="0">
              <a:lnSpc>
                <a:spcPct val="100000"/>
              </a:lnSpc>
              <a:spcBef>
                <a:spcPts val="1600"/>
              </a:spcBef>
              <a:spcAft>
                <a:spcPts val="0"/>
              </a:spcAft>
              <a:buSzPts val="1250"/>
              <a:buChar char="■"/>
              <a:defRPr sz="1250"/>
            </a:lvl3pPr>
            <a:lvl4pPr marL="1828800" lvl="3" indent="-307975" rtl="0">
              <a:lnSpc>
                <a:spcPct val="100000"/>
              </a:lnSpc>
              <a:spcBef>
                <a:spcPts val="1600"/>
              </a:spcBef>
              <a:spcAft>
                <a:spcPts val="0"/>
              </a:spcAft>
              <a:buSzPts val="1250"/>
              <a:buChar char="●"/>
              <a:defRPr sz="1250"/>
            </a:lvl4pPr>
            <a:lvl5pPr marL="2286000" lvl="4" indent="-307975" rtl="0">
              <a:lnSpc>
                <a:spcPct val="100000"/>
              </a:lnSpc>
              <a:spcBef>
                <a:spcPts val="1600"/>
              </a:spcBef>
              <a:spcAft>
                <a:spcPts val="0"/>
              </a:spcAft>
              <a:buSzPts val="1250"/>
              <a:buChar char="○"/>
              <a:defRPr sz="1250"/>
            </a:lvl5pPr>
            <a:lvl6pPr marL="2743200" lvl="5" indent="-307975" rtl="0">
              <a:lnSpc>
                <a:spcPct val="100000"/>
              </a:lnSpc>
              <a:spcBef>
                <a:spcPts val="1600"/>
              </a:spcBef>
              <a:spcAft>
                <a:spcPts val="0"/>
              </a:spcAft>
              <a:buSzPts val="1250"/>
              <a:buChar char="■"/>
              <a:defRPr sz="1250"/>
            </a:lvl6pPr>
            <a:lvl7pPr marL="3200400" lvl="6" indent="-307975" rtl="0">
              <a:lnSpc>
                <a:spcPct val="100000"/>
              </a:lnSpc>
              <a:spcBef>
                <a:spcPts val="1600"/>
              </a:spcBef>
              <a:spcAft>
                <a:spcPts val="0"/>
              </a:spcAft>
              <a:buSzPts val="1250"/>
              <a:buChar char="●"/>
              <a:defRPr sz="1250"/>
            </a:lvl7pPr>
            <a:lvl8pPr marL="3657600" lvl="7" indent="-307975" rtl="0">
              <a:lnSpc>
                <a:spcPct val="100000"/>
              </a:lnSpc>
              <a:spcBef>
                <a:spcPts val="1600"/>
              </a:spcBef>
              <a:spcAft>
                <a:spcPts val="0"/>
              </a:spcAft>
              <a:buSzPts val="1250"/>
              <a:buChar char="○"/>
              <a:defRPr sz="1250"/>
            </a:lvl8pPr>
            <a:lvl9pPr marL="4114800" lvl="8" indent="-307975" rtl="0">
              <a:lnSpc>
                <a:spcPct val="100000"/>
              </a:lnSpc>
              <a:spcBef>
                <a:spcPts val="1600"/>
              </a:spcBef>
              <a:spcAft>
                <a:spcPts val="1600"/>
              </a:spcAft>
              <a:buSzPts val="1250"/>
              <a:buChar char="■"/>
              <a:defRPr sz="1250"/>
            </a:lvl9pPr>
          </a:lstStyle>
          <a:p>
            <a:endParaRPr/>
          </a:p>
        </p:txBody>
      </p:sp>
      <p:sp>
        <p:nvSpPr>
          <p:cNvPr id="61" name="Google Shape;61;p13"/>
          <p:cNvSpPr txBox="1">
            <a:spLocks noGrp="1"/>
          </p:cNvSpPr>
          <p:nvPr>
            <p:ph type="title"/>
          </p:nvPr>
        </p:nvSpPr>
        <p:spPr>
          <a:xfrm>
            <a:off x="768900" y="537600"/>
            <a:ext cx="59718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62" name="Google Shape;62;p13"/>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63" name="Google Shape;63;p13"/>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72761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935650" y="1497184"/>
            <a:ext cx="2096100" cy="53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66" name="Google Shape;66;p14"/>
          <p:cNvSpPr txBox="1">
            <a:spLocks noGrp="1"/>
          </p:cNvSpPr>
          <p:nvPr>
            <p:ph type="subTitle" idx="1"/>
          </p:nvPr>
        </p:nvSpPr>
        <p:spPr>
          <a:xfrm>
            <a:off x="935650" y="1981417"/>
            <a:ext cx="20961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2" hasCustomPrompt="1"/>
          </p:nvPr>
        </p:nvSpPr>
        <p:spPr>
          <a:xfrm>
            <a:off x="3193725" y="1645733"/>
            <a:ext cx="1201800" cy="1002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68" name="Google Shape;68;p14"/>
          <p:cNvSpPr txBox="1">
            <a:spLocks noGrp="1"/>
          </p:cNvSpPr>
          <p:nvPr>
            <p:ph type="title" idx="3"/>
          </p:nvPr>
        </p:nvSpPr>
        <p:spPr>
          <a:xfrm>
            <a:off x="935650" y="4210017"/>
            <a:ext cx="2096100" cy="53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69" name="Google Shape;69;p14"/>
          <p:cNvSpPr txBox="1">
            <a:spLocks noGrp="1"/>
          </p:cNvSpPr>
          <p:nvPr>
            <p:ph type="subTitle" idx="4"/>
          </p:nvPr>
        </p:nvSpPr>
        <p:spPr>
          <a:xfrm>
            <a:off x="935650" y="4694417"/>
            <a:ext cx="20961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0" name="Google Shape;70;p14"/>
          <p:cNvSpPr txBox="1">
            <a:spLocks noGrp="1"/>
          </p:cNvSpPr>
          <p:nvPr>
            <p:ph type="title" idx="5" hasCustomPrompt="1"/>
          </p:nvPr>
        </p:nvSpPr>
        <p:spPr>
          <a:xfrm>
            <a:off x="3193725" y="4358733"/>
            <a:ext cx="1201800" cy="1002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71" name="Google Shape;71;p14"/>
          <p:cNvSpPr txBox="1">
            <a:spLocks noGrp="1"/>
          </p:cNvSpPr>
          <p:nvPr>
            <p:ph type="title" idx="6"/>
          </p:nvPr>
        </p:nvSpPr>
        <p:spPr>
          <a:xfrm>
            <a:off x="6112225" y="1497184"/>
            <a:ext cx="2096100" cy="53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72" name="Google Shape;72;p14"/>
          <p:cNvSpPr txBox="1">
            <a:spLocks noGrp="1"/>
          </p:cNvSpPr>
          <p:nvPr>
            <p:ph type="subTitle" idx="7"/>
          </p:nvPr>
        </p:nvSpPr>
        <p:spPr>
          <a:xfrm>
            <a:off x="6112225" y="1981417"/>
            <a:ext cx="20961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8" hasCustomPrompt="1"/>
          </p:nvPr>
        </p:nvSpPr>
        <p:spPr>
          <a:xfrm>
            <a:off x="4691419" y="1645733"/>
            <a:ext cx="1201800" cy="100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
        <p:nvSpPr>
          <p:cNvPr id="74" name="Google Shape;74;p14"/>
          <p:cNvSpPr txBox="1">
            <a:spLocks noGrp="1"/>
          </p:cNvSpPr>
          <p:nvPr>
            <p:ph type="title" idx="9"/>
          </p:nvPr>
        </p:nvSpPr>
        <p:spPr>
          <a:xfrm>
            <a:off x="6112225" y="4210017"/>
            <a:ext cx="2096100" cy="53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75" name="Google Shape;75;p14"/>
          <p:cNvSpPr txBox="1">
            <a:spLocks noGrp="1"/>
          </p:cNvSpPr>
          <p:nvPr>
            <p:ph type="subTitle" idx="13"/>
          </p:nvPr>
        </p:nvSpPr>
        <p:spPr>
          <a:xfrm>
            <a:off x="6112225" y="4694417"/>
            <a:ext cx="20961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4"/>
          <p:cNvSpPr txBox="1">
            <a:spLocks noGrp="1"/>
          </p:cNvSpPr>
          <p:nvPr>
            <p:ph type="title" idx="14" hasCustomPrompt="1"/>
          </p:nvPr>
        </p:nvSpPr>
        <p:spPr>
          <a:xfrm>
            <a:off x="4691419" y="4358733"/>
            <a:ext cx="1201800" cy="100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
        <p:nvSpPr>
          <p:cNvPr id="77" name="Google Shape;77;p14"/>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6663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652325" y="4025267"/>
            <a:ext cx="3258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bel"/>
              <a:buNone/>
              <a:defRPr sz="1800">
                <a:latin typeface="Abel"/>
                <a:ea typeface="Abel"/>
                <a:cs typeface="Abel"/>
                <a:sym typeface="Abe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5"/>
          <p:cNvSpPr txBox="1">
            <a:spLocks noGrp="1"/>
          </p:cNvSpPr>
          <p:nvPr>
            <p:ph type="subTitle" idx="1"/>
          </p:nvPr>
        </p:nvSpPr>
        <p:spPr>
          <a:xfrm>
            <a:off x="1652325" y="1848867"/>
            <a:ext cx="4045200" cy="2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ighteous"/>
              <a:buNone/>
              <a:defRPr sz="2400">
                <a:latin typeface="Righteous"/>
                <a:ea typeface="Righteous"/>
                <a:cs typeface="Righteous"/>
                <a:sym typeface="Righteous"/>
              </a:defRPr>
            </a:lvl1pPr>
            <a:lvl2pPr lvl="1" rtl="0">
              <a:lnSpc>
                <a:spcPct val="100000"/>
              </a:lnSpc>
              <a:spcBef>
                <a:spcPts val="0"/>
              </a:spcBef>
              <a:spcAft>
                <a:spcPts val="0"/>
              </a:spcAft>
              <a:buSzPts val="2100"/>
              <a:buFont typeface="Righteous"/>
              <a:buNone/>
              <a:defRPr sz="2100">
                <a:latin typeface="Righteous"/>
                <a:ea typeface="Righteous"/>
                <a:cs typeface="Righteous"/>
                <a:sym typeface="Righteous"/>
              </a:defRPr>
            </a:lvl2pPr>
            <a:lvl3pPr lvl="2" rtl="0">
              <a:lnSpc>
                <a:spcPct val="100000"/>
              </a:lnSpc>
              <a:spcBef>
                <a:spcPts val="0"/>
              </a:spcBef>
              <a:spcAft>
                <a:spcPts val="0"/>
              </a:spcAft>
              <a:buSzPts val="2100"/>
              <a:buFont typeface="Righteous"/>
              <a:buNone/>
              <a:defRPr sz="2100">
                <a:latin typeface="Righteous"/>
                <a:ea typeface="Righteous"/>
                <a:cs typeface="Righteous"/>
                <a:sym typeface="Righteous"/>
              </a:defRPr>
            </a:lvl3pPr>
            <a:lvl4pPr lvl="3" rtl="0">
              <a:lnSpc>
                <a:spcPct val="100000"/>
              </a:lnSpc>
              <a:spcBef>
                <a:spcPts val="0"/>
              </a:spcBef>
              <a:spcAft>
                <a:spcPts val="0"/>
              </a:spcAft>
              <a:buSzPts val="2100"/>
              <a:buFont typeface="Righteous"/>
              <a:buNone/>
              <a:defRPr sz="2100">
                <a:latin typeface="Righteous"/>
                <a:ea typeface="Righteous"/>
                <a:cs typeface="Righteous"/>
                <a:sym typeface="Righteous"/>
              </a:defRPr>
            </a:lvl4pPr>
            <a:lvl5pPr lvl="4" rtl="0">
              <a:lnSpc>
                <a:spcPct val="100000"/>
              </a:lnSpc>
              <a:spcBef>
                <a:spcPts val="0"/>
              </a:spcBef>
              <a:spcAft>
                <a:spcPts val="0"/>
              </a:spcAft>
              <a:buSzPts val="2100"/>
              <a:buFont typeface="Righteous"/>
              <a:buNone/>
              <a:defRPr sz="2100">
                <a:latin typeface="Righteous"/>
                <a:ea typeface="Righteous"/>
                <a:cs typeface="Righteous"/>
                <a:sym typeface="Righteous"/>
              </a:defRPr>
            </a:lvl5pPr>
            <a:lvl6pPr lvl="5" rtl="0">
              <a:lnSpc>
                <a:spcPct val="100000"/>
              </a:lnSpc>
              <a:spcBef>
                <a:spcPts val="0"/>
              </a:spcBef>
              <a:spcAft>
                <a:spcPts val="0"/>
              </a:spcAft>
              <a:buSzPts val="2100"/>
              <a:buFont typeface="Righteous"/>
              <a:buNone/>
              <a:defRPr sz="2100">
                <a:latin typeface="Righteous"/>
                <a:ea typeface="Righteous"/>
                <a:cs typeface="Righteous"/>
                <a:sym typeface="Righteous"/>
              </a:defRPr>
            </a:lvl6pPr>
            <a:lvl7pPr lvl="6" rtl="0">
              <a:lnSpc>
                <a:spcPct val="100000"/>
              </a:lnSpc>
              <a:spcBef>
                <a:spcPts val="0"/>
              </a:spcBef>
              <a:spcAft>
                <a:spcPts val="0"/>
              </a:spcAft>
              <a:buSzPts val="2100"/>
              <a:buFont typeface="Righteous"/>
              <a:buNone/>
              <a:defRPr sz="2100">
                <a:latin typeface="Righteous"/>
                <a:ea typeface="Righteous"/>
                <a:cs typeface="Righteous"/>
                <a:sym typeface="Righteous"/>
              </a:defRPr>
            </a:lvl7pPr>
            <a:lvl8pPr lvl="7" rtl="0">
              <a:lnSpc>
                <a:spcPct val="100000"/>
              </a:lnSpc>
              <a:spcBef>
                <a:spcPts val="0"/>
              </a:spcBef>
              <a:spcAft>
                <a:spcPts val="0"/>
              </a:spcAft>
              <a:buSzPts val="2100"/>
              <a:buFont typeface="Righteous"/>
              <a:buNone/>
              <a:defRPr sz="2100">
                <a:latin typeface="Righteous"/>
                <a:ea typeface="Righteous"/>
                <a:cs typeface="Righteous"/>
                <a:sym typeface="Righteous"/>
              </a:defRPr>
            </a:lvl8pPr>
            <a:lvl9pPr lvl="8" rtl="0">
              <a:lnSpc>
                <a:spcPct val="100000"/>
              </a:lnSpc>
              <a:spcBef>
                <a:spcPts val="0"/>
              </a:spcBef>
              <a:spcAft>
                <a:spcPts val="0"/>
              </a:spcAft>
              <a:buSzPts val="2100"/>
              <a:buFont typeface="Righteous"/>
              <a:buNone/>
              <a:defRPr sz="2100">
                <a:latin typeface="Righteous"/>
                <a:ea typeface="Righteous"/>
                <a:cs typeface="Righteous"/>
                <a:sym typeface="Righteous"/>
              </a:defRPr>
            </a:lvl9pPr>
          </a:lstStyle>
          <a:p>
            <a:endParaRPr/>
          </a:p>
        </p:txBody>
      </p:sp>
      <p:sp>
        <p:nvSpPr>
          <p:cNvPr id="81" name="Google Shape;81;p15"/>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6679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1076700" y="3857372"/>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84" name="Google Shape;84;p16"/>
          <p:cNvSpPr txBox="1">
            <a:spLocks noGrp="1"/>
          </p:cNvSpPr>
          <p:nvPr>
            <p:ph type="subTitle" idx="1"/>
          </p:nvPr>
        </p:nvSpPr>
        <p:spPr>
          <a:xfrm>
            <a:off x="1076700" y="4571365"/>
            <a:ext cx="20961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6"/>
          <p:cNvSpPr txBox="1">
            <a:spLocks noGrp="1"/>
          </p:cNvSpPr>
          <p:nvPr>
            <p:ph type="title" idx="2"/>
          </p:nvPr>
        </p:nvSpPr>
        <p:spPr>
          <a:xfrm>
            <a:off x="768900" y="537600"/>
            <a:ext cx="3756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86" name="Google Shape;86;p16"/>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87" name="Google Shape;87;p16"/>
          <p:cNvSpPr txBox="1">
            <a:spLocks noGrp="1"/>
          </p:cNvSpPr>
          <p:nvPr>
            <p:ph type="title" idx="3"/>
          </p:nvPr>
        </p:nvSpPr>
        <p:spPr>
          <a:xfrm>
            <a:off x="3523950" y="3857372"/>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88" name="Google Shape;88;p16"/>
          <p:cNvSpPr txBox="1">
            <a:spLocks noGrp="1"/>
          </p:cNvSpPr>
          <p:nvPr>
            <p:ph type="subTitle" idx="4"/>
          </p:nvPr>
        </p:nvSpPr>
        <p:spPr>
          <a:xfrm>
            <a:off x="3523950" y="4571365"/>
            <a:ext cx="20961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6"/>
          <p:cNvSpPr txBox="1">
            <a:spLocks noGrp="1"/>
          </p:cNvSpPr>
          <p:nvPr>
            <p:ph type="title" idx="5"/>
          </p:nvPr>
        </p:nvSpPr>
        <p:spPr>
          <a:xfrm>
            <a:off x="5971200" y="3857372"/>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90" name="Google Shape;90;p16"/>
          <p:cNvSpPr txBox="1">
            <a:spLocks noGrp="1"/>
          </p:cNvSpPr>
          <p:nvPr>
            <p:ph type="subTitle" idx="6"/>
          </p:nvPr>
        </p:nvSpPr>
        <p:spPr>
          <a:xfrm>
            <a:off x="5971200" y="4571365"/>
            <a:ext cx="20961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9913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wo Columns ">
  <p:cSld name="Title + Two Columns ">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076700" y="2507767"/>
            <a:ext cx="3371400" cy="66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94" name="Google Shape;94;p17"/>
          <p:cNvSpPr txBox="1">
            <a:spLocks noGrp="1"/>
          </p:cNvSpPr>
          <p:nvPr>
            <p:ph type="subTitle" idx="1"/>
          </p:nvPr>
        </p:nvSpPr>
        <p:spPr>
          <a:xfrm>
            <a:off x="1076700" y="3221765"/>
            <a:ext cx="3371400" cy="8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17"/>
          <p:cNvSpPr txBox="1">
            <a:spLocks noGrp="1"/>
          </p:cNvSpPr>
          <p:nvPr>
            <p:ph type="title" idx="2"/>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96" name="Google Shape;96;p17"/>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97" name="Google Shape;97;p17"/>
          <p:cNvSpPr txBox="1">
            <a:spLocks noGrp="1"/>
          </p:cNvSpPr>
          <p:nvPr>
            <p:ph type="title" idx="3"/>
          </p:nvPr>
        </p:nvSpPr>
        <p:spPr>
          <a:xfrm>
            <a:off x="1076700" y="4339633"/>
            <a:ext cx="3371400" cy="66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98" name="Google Shape;98;p17"/>
          <p:cNvSpPr txBox="1">
            <a:spLocks noGrp="1"/>
          </p:cNvSpPr>
          <p:nvPr>
            <p:ph type="subTitle" idx="4"/>
          </p:nvPr>
        </p:nvSpPr>
        <p:spPr>
          <a:xfrm>
            <a:off x="1076700" y="5053632"/>
            <a:ext cx="3371400" cy="8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9" name="Google Shape;99;p17"/>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13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A50D42-C9CD-4801-B293-61D1F53EC57E}" type="datetimeFigureOut">
              <a:rPr lang="de-DE" smtClean="0"/>
              <a:t>28.02.2024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701318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935650" y="2589067"/>
            <a:ext cx="2096100" cy="53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107" name="Google Shape;107;p19"/>
          <p:cNvSpPr txBox="1">
            <a:spLocks noGrp="1"/>
          </p:cNvSpPr>
          <p:nvPr>
            <p:ph type="subTitle" idx="1"/>
          </p:nvPr>
        </p:nvSpPr>
        <p:spPr>
          <a:xfrm>
            <a:off x="935650" y="3073300"/>
            <a:ext cx="20961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8" name="Google Shape;108;p19"/>
          <p:cNvSpPr txBox="1">
            <a:spLocks noGrp="1"/>
          </p:cNvSpPr>
          <p:nvPr>
            <p:ph type="title" idx="2"/>
          </p:nvPr>
        </p:nvSpPr>
        <p:spPr>
          <a:xfrm>
            <a:off x="935650" y="4489100"/>
            <a:ext cx="2096100" cy="538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109" name="Google Shape;109;p19"/>
          <p:cNvSpPr txBox="1">
            <a:spLocks noGrp="1"/>
          </p:cNvSpPr>
          <p:nvPr>
            <p:ph type="subTitle" idx="3"/>
          </p:nvPr>
        </p:nvSpPr>
        <p:spPr>
          <a:xfrm>
            <a:off x="935650" y="4973500"/>
            <a:ext cx="20961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idx="4"/>
          </p:nvPr>
        </p:nvSpPr>
        <p:spPr>
          <a:xfrm>
            <a:off x="6112225" y="2589067"/>
            <a:ext cx="2096100" cy="53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11" name="Google Shape;111;p19"/>
          <p:cNvSpPr txBox="1">
            <a:spLocks noGrp="1"/>
          </p:cNvSpPr>
          <p:nvPr>
            <p:ph type="subTitle" idx="5"/>
          </p:nvPr>
        </p:nvSpPr>
        <p:spPr>
          <a:xfrm>
            <a:off x="6112225" y="3073300"/>
            <a:ext cx="20961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9"/>
          <p:cNvSpPr txBox="1">
            <a:spLocks noGrp="1"/>
          </p:cNvSpPr>
          <p:nvPr>
            <p:ph type="title" idx="6"/>
          </p:nvPr>
        </p:nvSpPr>
        <p:spPr>
          <a:xfrm>
            <a:off x="6112225" y="4489100"/>
            <a:ext cx="2096100" cy="53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13" name="Google Shape;113;p19"/>
          <p:cNvSpPr txBox="1">
            <a:spLocks noGrp="1"/>
          </p:cNvSpPr>
          <p:nvPr>
            <p:ph type="subTitle" idx="7"/>
          </p:nvPr>
        </p:nvSpPr>
        <p:spPr>
          <a:xfrm>
            <a:off x="6112225" y="4973500"/>
            <a:ext cx="20961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title" idx="8"/>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15" name="Google Shape;115;p19"/>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116" name="Google Shape;116;p19"/>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6334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1076700" y="2449139"/>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19" name="Google Shape;119;p20"/>
          <p:cNvSpPr txBox="1">
            <a:spLocks noGrp="1"/>
          </p:cNvSpPr>
          <p:nvPr>
            <p:ph type="subTitle" idx="1"/>
          </p:nvPr>
        </p:nvSpPr>
        <p:spPr>
          <a:xfrm>
            <a:off x="1076700" y="3163133"/>
            <a:ext cx="2096100" cy="7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0"/>
          <p:cNvSpPr txBox="1">
            <a:spLocks noGrp="1"/>
          </p:cNvSpPr>
          <p:nvPr>
            <p:ph type="title" idx="2"/>
          </p:nvPr>
        </p:nvSpPr>
        <p:spPr>
          <a:xfrm>
            <a:off x="768900" y="537600"/>
            <a:ext cx="3756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21" name="Google Shape;121;p20"/>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122" name="Google Shape;122;p20"/>
          <p:cNvSpPr txBox="1">
            <a:spLocks noGrp="1"/>
          </p:cNvSpPr>
          <p:nvPr>
            <p:ph type="title" idx="3"/>
          </p:nvPr>
        </p:nvSpPr>
        <p:spPr>
          <a:xfrm>
            <a:off x="3523950" y="2449139"/>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23" name="Google Shape;123;p20"/>
          <p:cNvSpPr txBox="1">
            <a:spLocks noGrp="1"/>
          </p:cNvSpPr>
          <p:nvPr>
            <p:ph type="subTitle" idx="4"/>
          </p:nvPr>
        </p:nvSpPr>
        <p:spPr>
          <a:xfrm>
            <a:off x="3523950" y="3163133"/>
            <a:ext cx="2096100" cy="7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title" idx="5"/>
          </p:nvPr>
        </p:nvSpPr>
        <p:spPr>
          <a:xfrm>
            <a:off x="5971200" y="2449139"/>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25" name="Google Shape;125;p20"/>
          <p:cNvSpPr txBox="1">
            <a:spLocks noGrp="1"/>
          </p:cNvSpPr>
          <p:nvPr>
            <p:ph type="subTitle" idx="6"/>
          </p:nvPr>
        </p:nvSpPr>
        <p:spPr>
          <a:xfrm>
            <a:off x="5971200" y="3163133"/>
            <a:ext cx="2096100" cy="7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title" idx="7"/>
          </p:nvPr>
        </p:nvSpPr>
        <p:spPr>
          <a:xfrm>
            <a:off x="1076700" y="4567205"/>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27" name="Google Shape;127;p20"/>
          <p:cNvSpPr txBox="1">
            <a:spLocks noGrp="1"/>
          </p:cNvSpPr>
          <p:nvPr>
            <p:ph type="subTitle" idx="8"/>
          </p:nvPr>
        </p:nvSpPr>
        <p:spPr>
          <a:xfrm>
            <a:off x="1076700" y="5281200"/>
            <a:ext cx="2096100" cy="7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title" idx="9"/>
          </p:nvPr>
        </p:nvSpPr>
        <p:spPr>
          <a:xfrm>
            <a:off x="3523950" y="4567205"/>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29" name="Google Shape;129;p20"/>
          <p:cNvSpPr txBox="1">
            <a:spLocks noGrp="1"/>
          </p:cNvSpPr>
          <p:nvPr>
            <p:ph type="subTitle" idx="13"/>
          </p:nvPr>
        </p:nvSpPr>
        <p:spPr>
          <a:xfrm>
            <a:off x="3523950" y="5281200"/>
            <a:ext cx="2096100" cy="7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0"/>
          <p:cNvSpPr txBox="1">
            <a:spLocks noGrp="1"/>
          </p:cNvSpPr>
          <p:nvPr>
            <p:ph type="title" idx="14"/>
          </p:nvPr>
        </p:nvSpPr>
        <p:spPr>
          <a:xfrm>
            <a:off x="5971200" y="4567205"/>
            <a:ext cx="2096100" cy="66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31" name="Google Shape;131;p20"/>
          <p:cNvSpPr txBox="1">
            <a:spLocks noGrp="1"/>
          </p:cNvSpPr>
          <p:nvPr>
            <p:ph type="subTitle" idx="15"/>
          </p:nvPr>
        </p:nvSpPr>
        <p:spPr>
          <a:xfrm>
            <a:off x="5971200" y="5281200"/>
            <a:ext cx="2096100" cy="7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951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68900" y="537600"/>
            <a:ext cx="3258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21"/>
          <p:cNvSpPr txBox="1">
            <a:spLocks noGrp="1"/>
          </p:cNvSpPr>
          <p:nvPr>
            <p:ph type="body" idx="1"/>
          </p:nvPr>
        </p:nvSpPr>
        <p:spPr>
          <a:xfrm>
            <a:off x="768900" y="3681600"/>
            <a:ext cx="2485500" cy="2254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cxnSp>
        <p:nvCxnSpPr>
          <p:cNvPr id="136" name="Google Shape;136;p21"/>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137" name="Google Shape;137;p21"/>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84223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38"/>
        <p:cNvGrpSpPr/>
        <p:nvPr/>
      </p:nvGrpSpPr>
      <p:grpSpPr>
        <a:xfrm>
          <a:off x="0" y="0"/>
          <a:ext cx="0" cy="0"/>
          <a:chOff x="0" y="0"/>
          <a:chExt cx="0" cy="0"/>
        </a:xfrm>
      </p:grpSpPr>
      <p:sp>
        <p:nvSpPr>
          <p:cNvPr id="139" name="Google Shape;139;p22"/>
          <p:cNvSpPr txBox="1">
            <a:spLocks noGrp="1"/>
          </p:cNvSpPr>
          <p:nvPr>
            <p:ph type="ctrTitle"/>
          </p:nvPr>
        </p:nvSpPr>
        <p:spPr>
          <a:xfrm>
            <a:off x="2056800" y="-711200"/>
            <a:ext cx="41160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40" name="Google Shape;140;p22"/>
          <p:cNvSpPr txBox="1">
            <a:spLocks noGrp="1"/>
          </p:cNvSpPr>
          <p:nvPr>
            <p:ph type="subTitle" idx="1"/>
          </p:nvPr>
        </p:nvSpPr>
        <p:spPr>
          <a:xfrm>
            <a:off x="2293500" y="2235167"/>
            <a:ext cx="3642600" cy="189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22"/>
          <p:cNvSpPr txBox="1"/>
          <p:nvPr/>
        </p:nvSpPr>
        <p:spPr>
          <a:xfrm>
            <a:off x="2450400" y="4641133"/>
            <a:ext cx="3328800" cy="1358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accent1"/>
                </a:solidFill>
                <a:latin typeface="Abel"/>
                <a:ea typeface="Abel"/>
                <a:cs typeface="Abel"/>
                <a:sym typeface="Abel"/>
              </a:rPr>
              <a:t>CREDITS: This presentation template was created by </a:t>
            </a:r>
            <a:r>
              <a:rPr lang="en" sz="1200">
                <a:solidFill>
                  <a:schemeClr val="accen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Abel"/>
                <a:ea typeface="Abel"/>
                <a:cs typeface="Abel"/>
                <a:sym typeface="Abel"/>
              </a:rPr>
              <a:t>, including icons by </a:t>
            </a:r>
            <a:r>
              <a:rPr lang="en" sz="1200">
                <a:solidFill>
                  <a:schemeClr val="accen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Abel"/>
                <a:ea typeface="Abel"/>
                <a:cs typeface="Abel"/>
                <a:sym typeface="Abel"/>
              </a:rPr>
              <a:t>, infographics &amp; images by </a:t>
            </a:r>
            <a:r>
              <a:rPr lang="en" sz="1200">
                <a:solidFill>
                  <a:schemeClr val="accen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200">
                <a:solidFill>
                  <a:schemeClr val="accent1"/>
                </a:solidFill>
                <a:latin typeface="Abel"/>
                <a:ea typeface="Abel"/>
                <a:cs typeface="Abel"/>
                <a:sym typeface="Abel"/>
              </a:rPr>
              <a:t> and illustrations by </a:t>
            </a:r>
            <a:r>
              <a:rPr lang="en" sz="1200">
                <a:solidFill>
                  <a:schemeClr val="accent1"/>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Stories</a:t>
            </a:r>
            <a:endParaRPr sz="1200">
              <a:solidFill>
                <a:schemeClr val="accent1"/>
              </a:solidFill>
              <a:latin typeface="Abel"/>
              <a:ea typeface="Abel"/>
              <a:cs typeface="Abel"/>
              <a:sym typeface="Abel"/>
            </a:endParaRPr>
          </a:p>
          <a:p>
            <a:pPr marL="0" lvl="0" indent="0" algn="ctr" rtl="0">
              <a:spcBef>
                <a:spcPts val="300"/>
              </a:spcBef>
              <a:spcAft>
                <a:spcPts val="0"/>
              </a:spcAft>
              <a:buNone/>
            </a:pPr>
            <a:endParaRPr sz="1200">
              <a:solidFill>
                <a:schemeClr val="accent1"/>
              </a:solidFill>
              <a:latin typeface="Abel"/>
              <a:ea typeface="Abel"/>
              <a:cs typeface="Abel"/>
              <a:sym typeface="Abel"/>
            </a:endParaRPr>
          </a:p>
        </p:txBody>
      </p:sp>
      <p:sp>
        <p:nvSpPr>
          <p:cNvPr id="142" name="Google Shape;142;p22"/>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0193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spTree>
      <p:nvGrpSpPr>
        <p:cNvPr id="1" name="Shape 143"/>
        <p:cNvGrpSpPr/>
        <p:nvPr/>
      </p:nvGrpSpPr>
      <p:grpSpPr>
        <a:xfrm>
          <a:off x="0" y="0"/>
          <a:ext cx="0" cy="0"/>
          <a:chOff x="0" y="0"/>
          <a:chExt cx="0" cy="0"/>
        </a:xfrm>
      </p:grpSpPr>
      <p:sp>
        <p:nvSpPr>
          <p:cNvPr id="144" name="Google Shape;144;p23"/>
          <p:cNvSpPr txBox="1">
            <a:spLocks noGrp="1"/>
          </p:cNvSpPr>
          <p:nvPr>
            <p:ph type="body" idx="1"/>
          </p:nvPr>
        </p:nvSpPr>
        <p:spPr>
          <a:xfrm>
            <a:off x="768900" y="2078733"/>
            <a:ext cx="3437700" cy="4013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160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45" name="Google Shape;145;p23"/>
          <p:cNvSpPr txBox="1">
            <a:spLocks noGrp="1"/>
          </p:cNvSpPr>
          <p:nvPr>
            <p:ph type="title"/>
          </p:nvPr>
        </p:nvSpPr>
        <p:spPr>
          <a:xfrm>
            <a:off x="768900" y="537600"/>
            <a:ext cx="43833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46" name="Google Shape;146;p23"/>
          <p:cNvCxnSpPr/>
          <p:nvPr/>
        </p:nvCxnSpPr>
        <p:spPr>
          <a:xfrm>
            <a:off x="-122675" y="1642167"/>
            <a:ext cx="4211100" cy="0"/>
          </a:xfrm>
          <a:prstGeom prst="straightConnector1">
            <a:avLst/>
          </a:prstGeom>
          <a:noFill/>
          <a:ln w="9525" cap="flat" cmpd="sng">
            <a:solidFill>
              <a:schemeClr val="accent2"/>
            </a:solidFill>
            <a:prstDash val="solid"/>
            <a:round/>
            <a:headEnd type="none" w="med" len="med"/>
            <a:tailEnd type="none" w="med" len="med"/>
          </a:ln>
        </p:spPr>
      </p:cxnSp>
      <p:sp>
        <p:nvSpPr>
          <p:cNvPr id="147" name="Google Shape;147;p23"/>
          <p:cNvSpPr txBox="1">
            <a:spLocks noGrp="1"/>
          </p:cNvSpPr>
          <p:nvPr>
            <p:ph type="body" idx="2"/>
          </p:nvPr>
        </p:nvSpPr>
        <p:spPr>
          <a:xfrm>
            <a:off x="4682775" y="677691"/>
            <a:ext cx="3437700" cy="533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160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148" name="Google Shape;148;p23"/>
          <p:cNvSpPr txBox="1">
            <a:spLocks noGrp="1"/>
          </p:cNvSpPr>
          <p:nvPr>
            <p:ph type="sldNum" idx="12"/>
          </p:nvPr>
        </p:nvSpPr>
        <p:spPr>
          <a:xfrm>
            <a:off x="8556784"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74809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2902536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175" y="314326"/>
            <a:ext cx="990600" cy="711711"/>
          </a:xfrm>
          <a:prstGeom prst="rect">
            <a:avLst/>
          </a:prstGeom>
        </p:spPr>
      </p:pic>
      <p:sp>
        <p:nvSpPr>
          <p:cNvPr id="5" name="Rectangle 7"/>
          <p:cNvSpPr>
            <a:spLocks noChangeArrowheads="1"/>
          </p:cNvSpPr>
          <p:nvPr userDrawn="1"/>
        </p:nvSpPr>
        <p:spPr bwMode="auto">
          <a:xfrm>
            <a:off x="3627672" y="6611941"/>
            <a:ext cx="1888658"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IN" sz="825" b="0" dirty="0">
                <a:solidFill>
                  <a:srgbClr val="FFFFFF"/>
                </a:solidFill>
                <a:latin typeface="Calibri" panose="020F0502020204030204" pitchFamily="34" charset="0"/>
                <a:cs typeface="Calibri" panose="020F0502020204030204" pitchFamily="34" charset="0"/>
              </a:rPr>
              <a:t>© 2019 VMEdu.com. All rights reserved</a:t>
            </a:r>
          </a:p>
        </p:txBody>
      </p:sp>
      <p:sp>
        <p:nvSpPr>
          <p:cNvPr id="6" name="Rectangle 6"/>
          <p:cNvSpPr txBox="1">
            <a:spLocks noChangeArrowheads="1"/>
          </p:cNvSpPr>
          <p:nvPr userDrawn="1"/>
        </p:nvSpPr>
        <p:spPr bwMode="auto">
          <a:xfrm>
            <a:off x="6019800" y="6553200"/>
            <a:ext cx="2133600" cy="228600"/>
          </a:xfrm>
          <a:prstGeom prst="rect">
            <a:avLst/>
          </a:prstGeom>
          <a:noFill/>
          <a:ln w="9525">
            <a:noFill/>
            <a:miter lim="800000"/>
            <a:headEnd/>
            <a:tailEnd/>
          </a:ln>
          <a:effectLst/>
        </p:spPr>
        <p:txBody>
          <a:bodyPr/>
          <a:lstStyle>
            <a:defPPr>
              <a:defRPr lang="en-US"/>
            </a:defPPr>
            <a:lvl1pPr algn="r" rtl="0" eaLnBrk="0" fontAlgn="base" hangingPunct="0">
              <a:spcBef>
                <a:spcPct val="0"/>
              </a:spcBef>
              <a:spcAft>
                <a:spcPct val="0"/>
              </a:spcAft>
              <a:defRPr sz="1000"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2E0578A0-A967-4B31-A7ED-8D40A4D9BC1F}" type="slidenum">
              <a:rPr lang="en-US" sz="750" smtClean="0">
                <a:latin typeface="Calibri" panose="020F0502020204030204" pitchFamily="34" charset="0"/>
              </a:rPr>
              <a:pPr>
                <a:defRPr/>
              </a:pPr>
              <a:t>‹#›</a:t>
            </a:fld>
            <a:endParaRPr lang="en-US" sz="750" dirty="0">
              <a:latin typeface="Calibri" panose="020F0502020204030204" pitchFamily="34" charset="0"/>
            </a:endParaRPr>
          </a:p>
        </p:txBody>
      </p:sp>
      <p:sp>
        <p:nvSpPr>
          <p:cNvPr id="7" name="Content Placeholder 2"/>
          <p:cNvSpPr>
            <a:spLocks noGrp="1"/>
          </p:cNvSpPr>
          <p:nvPr>
            <p:ph idx="1"/>
          </p:nvPr>
        </p:nvSpPr>
        <p:spPr>
          <a:xfrm>
            <a:off x="914400" y="1371600"/>
            <a:ext cx="7848600" cy="4876800"/>
          </a:xfrm>
          <a:prstGeom prst="rect">
            <a:avLst/>
          </a:prstGeom>
        </p:spPr>
        <p:txBody>
          <a:bodyPr/>
          <a:lstStyle>
            <a:lvl1pPr marL="204788" indent="-204788">
              <a:lnSpc>
                <a:spcPct val="100000"/>
              </a:lnSpc>
              <a:buSzPct val="100000"/>
              <a:buFont typeface="Verdana" pitchFamily="34" charset="0"/>
              <a:buChar char="•"/>
              <a:defRPr sz="1200">
                <a:latin typeface="Calibri" panose="020F0502020204030204" pitchFamily="34" charset="0"/>
                <a:cs typeface="Calibri" panose="020F0502020204030204" pitchFamily="34" charset="0"/>
              </a:defRPr>
            </a:lvl1pPr>
            <a:lvl2pPr marL="401241" indent="-196454">
              <a:lnSpc>
                <a:spcPct val="100000"/>
              </a:lnSpc>
              <a:buFont typeface="Verdana" pitchFamily="34" charset="0"/>
              <a:buChar char="◦"/>
              <a:defRPr sz="1200">
                <a:latin typeface="Calibri" panose="020F0502020204030204" pitchFamily="34" charset="0"/>
                <a:cs typeface="Calibri" panose="020F0502020204030204" pitchFamily="34" charset="0"/>
              </a:defRPr>
            </a:lvl2pPr>
            <a:lvl3pPr marL="606029" indent="-204788">
              <a:lnSpc>
                <a:spcPct val="100000"/>
              </a:lnSpc>
              <a:defRPr sz="1200">
                <a:latin typeface="Calibri" panose="020F0502020204030204" pitchFamily="34" charset="0"/>
                <a:cs typeface="Calibri" panose="020F0502020204030204" pitchFamily="34" charset="0"/>
              </a:defRPr>
            </a:lvl3pPr>
            <a:lvl4pPr>
              <a:lnSpc>
                <a:spcPct val="100000"/>
              </a:lnSpc>
              <a:defRPr sz="1200">
                <a:latin typeface="Arial" pitchFamily="34" charset="0"/>
                <a:cs typeface="Arial" pitchFamily="34" charset="0"/>
              </a:defRPr>
            </a:lvl4pPr>
            <a:lvl5pPr>
              <a:lnSpc>
                <a:spcPct val="100000"/>
              </a:lnSpc>
              <a:defRPr sz="12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Title 1"/>
          <p:cNvSpPr>
            <a:spLocks noGrp="1"/>
          </p:cNvSpPr>
          <p:nvPr>
            <p:ph type="title"/>
          </p:nvPr>
        </p:nvSpPr>
        <p:spPr>
          <a:xfrm>
            <a:off x="990600" y="304801"/>
            <a:ext cx="7391400" cy="715963"/>
          </a:xfrm>
          <a:prstGeom prst="rect">
            <a:avLst/>
          </a:prstGeom>
        </p:spPr>
        <p:txBody>
          <a:bodyPr/>
          <a:lstStyle>
            <a:lvl1pPr algn="ctr">
              <a:lnSpc>
                <a:spcPct val="100000"/>
              </a:lnSpc>
              <a:defRPr sz="2100">
                <a:solidFill>
                  <a:srgbClr val="0050AD"/>
                </a:solidFill>
                <a:latin typeface="Calibri" panose="020F0502020204030204" pitchFamily="34" charset="0"/>
                <a:cs typeface="Calibri" panose="020F0502020204030204" pitchFamily="34" charset="0"/>
              </a:defRPr>
            </a:lvl1pPr>
          </a:lstStyle>
          <a:p>
            <a:r>
              <a:rPr lang="en-US" dirty="0"/>
              <a:t>Click to edit Master title style</a:t>
            </a:r>
            <a:endParaRPr lang="en-IN" dirty="0"/>
          </a:p>
        </p:txBody>
      </p:sp>
      <p:sp>
        <p:nvSpPr>
          <p:cNvPr id="11" name="Rectangle 6"/>
          <p:cNvSpPr>
            <a:spLocks noGrp="1" noChangeArrowheads="1"/>
          </p:cNvSpPr>
          <p:nvPr>
            <p:ph type="sldNum" sz="quarter" idx="12"/>
          </p:nvPr>
        </p:nvSpPr>
        <p:spPr/>
        <p:txBody>
          <a:bodyPr/>
          <a:lstStyle>
            <a:lvl1pPr>
              <a:defRPr b="0">
                <a:latin typeface="Calibri" panose="020F0502020204030204" pitchFamily="34" charset="0"/>
                <a:cs typeface="Calibri" panose="020F0502020204030204" pitchFamily="34" charset="0"/>
              </a:defRPr>
            </a:lvl1pPr>
          </a:lstStyle>
          <a:p>
            <a:pPr>
              <a:defRPr/>
            </a:pPr>
            <a:fld id="{AC73F1D3-B4B8-4AEF-90B2-F6B713CA2A81}" type="slidenum">
              <a:rPr lang="en-US" smtClean="0"/>
              <a:pPr>
                <a:defRPr/>
              </a:pPr>
              <a:t>‹#›</a:t>
            </a:fld>
            <a:endParaRPr lang="en-US" dirty="0"/>
          </a:p>
        </p:txBody>
      </p:sp>
      <p:sp>
        <p:nvSpPr>
          <p:cNvPr id="3" name="Rectangle 2"/>
          <p:cNvSpPr/>
          <p:nvPr userDrawn="1"/>
        </p:nvSpPr>
        <p:spPr>
          <a:xfrm>
            <a:off x="0" y="6324600"/>
            <a:ext cx="9144000" cy="228600"/>
          </a:xfrm>
          <a:prstGeom prst="rect">
            <a:avLst/>
          </a:prstGeom>
          <a:solidFill>
            <a:srgbClr val="0054AF"/>
          </a:solidFill>
          <a:ln w="3175">
            <a:solidFill>
              <a:srgbClr val="005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422861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p:cNvSpPr>
            <a:spLocks noGrp="1"/>
          </p:cNvSpPr>
          <p:nvPr>
            <p:ph type="dt" sz="half" idx="10"/>
          </p:nvPr>
        </p:nvSpPr>
        <p:spPr/>
        <p:txBody>
          <a:bodyPr/>
          <a:lstStyle/>
          <a:p>
            <a:fld id="{1BA50D42-C9CD-4801-B293-61D1F53EC57E}" type="datetimeFigureOut">
              <a:rPr lang="de-DE" smtClean="0"/>
              <a:t>28.02.2024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869271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p:cNvSpPr>
            <a:spLocks noGrp="1"/>
          </p:cNvSpPr>
          <p:nvPr>
            <p:ph type="dt" sz="half" idx="10"/>
          </p:nvPr>
        </p:nvSpPr>
        <p:spPr/>
        <p:txBody>
          <a:bodyPr/>
          <a:lstStyle/>
          <a:p>
            <a:fld id="{1BA50D42-C9CD-4801-B293-61D1F53EC57E}" type="datetimeFigureOut">
              <a:rPr lang="de-DE" smtClean="0"/>
              <a:t>28.02.2024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2366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Date Placeholder 2"/>
          <p:cNvSpPr>
            <a:spLocks noGrp="1"/>
          </p:cNvSpPr>
          <p:nvPr>
            <p:ph type="dt" sz="half" idx="10"/>
          </p:nvPr>
        </p:nvSpPr>
        <p:spPr/>
        <p:txBody>
          <a:bodyPr/>
          <a:lstStyle/>
          <a:p>
            <a:fld id="{1BA50D42-C9CD-4801-B293-61D1F53EC57E}" type="datetimeFigureOut">
              <a:rPr lang="de-DE" smtClean="0"/>
              <a:t>28.02.2024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993336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A50D42-C9CD-4801-B293-61D1F53EC57E}" type="datetimeFigureOut">
              <a:rPr lang="de-DE" smtClean="0"/>
              <a:t>28.02.2024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47912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50D42-C9CD-4801-B293-61D1F53EC57E}" type="datetimeFigureOut">
              <a:rPr lang="de-DE" smtClean="0"/>
              <a:t>28.02.2024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15400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50D42-C9CD-4801-B293-61D1F53EC57E}" type="datetimeFigureOut">
              <a:rPr lang="de-DE" smtClean="0"/>
              <a:t>28.02.2024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2262456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50D42-C9CD-4801-B293-61D1F53EC57E}" type="datetimeFigureOut">
              <a:rPr lang="de-DE" smtClean="0"/>
              <a:t>28.02.2024</a:t>
            </a:fld>
            <a:endParaRPr lang="de-D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a:t>
            </a:fld>
            <a:endParaRPr lang="de-DE"/>
          </a:p>
        </p:txBody>
      </p:sp>
    </p:spTree>
    <p:extLst>
      <p:ext uri="{BB962C8B-B14F-4D97-AF65-F5344CB8AC3E}">
        <p14:creationId xmlns:p14="http://schemas.microsoft.com/office/powerpoint/2010/main" val="317947909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6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Abel"/>
              <a:buChar char="●"/>
              <a:defRPr sz="1800">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556784" y="6333135"/>
            <a:ext cx="548700" cy="5248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Abel"/>
                <a:ea typeface="Abel"/>
                <a:cs typeface="Abel"/>
                <a:sym typeface="Abel"/>
              </a:defRPr>
            </a:lvl1pPr>
            <a:lvl2pPr lvl="1" algn="r">
              <a:buNone/>
              <a:defRPr sz="1300">
                <a:solidFill>
                  <a:schemeClr val="dk2"/>
                </a:solidFill>
                <a:latin typeface="Abel"/>
                <a:ea typeface="Abel"/>
                <a:cs typeface="Abel"/>
                <a:sym typeface="Abel"/>
              </a:defRPr>
            </a:lvl2pPr>
            <a:lvl3pPr lvl="2" algn="r">
              <a:buNone/>
              <a:defRPr sz="1300">
                <a:solidFill>
                  <a:schemeClr val="dk2"/>
                </a:solidFill>
                <a:latin typeface="Abel"/>
                <a:ea typeface="Abel"/>
                <a:cs typeface="Abel"/>
                <a:sym typeface="Abel"/>
              </a:defRPr>
            </a:lvl3pPr>
            <a:lvl4pPr lvl="3" algn="r">
              <a:buNone/>
              <a:defRPr sz="1300">
                <a:solidFill>
                  <a:schemeClr val="dk2"/>
                </a:solidFill>
                <a:latin typeface="Abel"/>
                <a:ea typeface="Abel"/>
                <a:cs typeface="Abel"/>
                <a:sym typeface="Abel"/>
              </a:defRPr>
            </a:lvl4pPr>
            <a:lvl5pPr lvl="4" algn="r">
              <a:buNone/>
              <a:defRPr sz="1300">
                <a:solidFill>
                  <a:schemeClr val="dk2"/>
                </a:solidFill>
                <a:latin typeface="Abel"/>
                <a:ea typeface="Abel"/>
                <a:cs typeface="Abel"/>
                <a:sym typeface="Abel"/>
              </a:defRPr>
            </a:lvl5pPr>
            <a:lvl6pPr lvl="5" algn="r">
              <a:buNone/>
              <a:defRPr sz="1300">
                <a:solidFill>
                  <a:schemeClr val="dk2"/>
                </a:solidFill>
                <a:latin typeface="Abel"/>
                <a:ea typeface="Abel"/>
                <a:cs typeface="Abel"/>
                <a:sym typeface="Abel"/>
              </a:defRPr>
            </a:lvl6pPr>
            <a:lvl7pPr lvl="6" algn="r">
              <a:buNone/>
              <a:defRPr sz="1300">
                <a:solidFill>
                  <a:schemeClr val="dk2"/>
                </a:solidFill>
                <a:latin typeface="Abel"/>
                <a:ea typeface="Abel"/>
                <a:cs typeface="Abel"/>
                <a:sym typeface="Abel"/>
              </a:defRPr>
            </a:lvl7pPr>
            <a:lvl8pPr lvl="7" algn="r">
              <a:buNone/>
              <a:defRPr sz="1300">
                <a:solidFill>
                  <a:schemeClr val="dk2"/>
                </a:solidFill>
                <a:latin typeface="Abel"/>
                <a:ea typeface="Abel"/>
                <a:cs typeface="Abel"/>
                <a:sym typeface="Abel"/>
              </a:defRPr>
            </a:lvl8pPr>
            <a:lvl9pPr lvl="8" algn="r">
              <a:buNone/>
              <a:defRPr sz="1300">
                <a:solidFill>
                  <a:schemeClr val="dk2"/>
                </a:solidFill>
                <a:latin typeface="Abel"/>
                <a:ea typeface="Abel"/>
                <a:cs typeface="Abel"/>
                <a:sym typeface="Abe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9863416"/>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ohamed@elafrit.com" TargetMode="External"/><Relationship Id="rId2" Type="http://schemas.openxmlformats.org/officeDocument/2006/relationships/hyperlink" Target="http://www.mohamedelafri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wiki.doing-projects.org/index.php/Main_Page" TargetMode="External"/><Relationship Id="rId3" Type="http://schemas.openxmlformats.org/officeDocument/2006/relationships/hyperlink" Target="https://kickoff.pmi.org/" TargetMode="External"/><Relationship Id="rId7" Type="http://schemas.openxmlformats.org/officeDocument/2006/relationships/hyperlink" Target="https://ricardo-vargas.com/pmbok6-processes-flow" TargetMode="External"/><Relationship Id="rId12" Type="http://schemas.openxmlformats.org/officeDocument/2006/relationships/hyperlink" Target="https://blog-gestion-de-projet.com/" TargetMode="External"/><Relationship Id="rId2" Type="http://schemas.openxmlformats.org/officeDocument/2006/relationships/hyperlink" Target="https://www.pmi.org/" TargetMode="External"/><Relationship Id="rId1" Type="http://schemas.openxmlformats.org/officeDocument/2006/relationships/slideLayout" Target="../slideLayouts/slideLayout2.xml"/><Relationship Id="rId6" Type="http://schemas.openxmlformats.org/officeDocument/2006/relationships/hyperlink" Target="http://rb.ec-lille.fr/gestion_projet.htm" TargetMode="External"/><Relationship Id="rId11" Type="http://schemas.openxmlformats.org/officeDocument/2006/relationships/hyperlink" Target="https://uwaterloo.ca/ist-project-management-office/" TargetMode="External"/><Relationship Id="rId5" Type="http://schemas.openxmlformats.org/officeDocument/2006/relationships/hyperlink" Target="https://gestiondeprojet.pm/les-ressources" TargetMode="External"/><Relationship Id="rId10" Type="http://schemas.openxmlformats.org/officeDocument/2006/relationships/hyperlink" Target="https://joinup.ec.europa.eu/collection/pm2-project-management-methodology/news/french-pm2-artefacts-now-available" TargetMode="External"/><Relationship Id="rId4" Type="http://schemas.openxmlformats.org/officeDocument/2006/relationships/hyperlink" Target="https://www.spmbook.com/" TargetMode="External"/><Relationship Id="rId9" Type="http://schemas.openxmlformats.org/officeDocument/2006/relationships/hyperlink" Target="https://ocw.mit.edu/courses/esd-36-system-project-management-fall-2012/pages/lecture-no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CC7B1F-2719-4E73-3B94-0C1EEBB13EB8}"/>
              </a:ext>
            </a:extLst>
          </p:cNvPr>
          <p:cNvSpPr txBox="1"/>
          <p:nvPr/>
        </p:nvSpPr>
        <p:spPr>
          <a:xfrm>
            <a:off x="2699792" y="5271591"/>
            <a:ext cx="3424610" cy="923330"/>
          </a:xfrm>
          <a:prstGeom prst="rect">
            <a:avLst/>
          </a:prstGeom>
          <a:noFill/>
        </p:spPr>
        <p:txBody>
          <a:bodyPr wrap="square" rtlCol="0">
            <a:spAutoFit/>
          </a:bodyPr>
          <a:lstStyle/>
          <a:p>
            <a:pPr algn="ctr"/>
            <a:r>
              <a:rPr lang="de-CH" dirty="0"/>
              <a:t>Mohamed EL AFRIT, PMP®</a:t>
            </a:r>
          </a:p>
          <a:p>
            <a:pPr algn="ctr"/>
            <a:r>
              <a:rPr lang="de-CH" dirty="0">
                <a:hlinkClick r:id="rId2"/>
              </a:rPr>
              <a:t>www.mohamedelafrit.com</a:t>
            </a:r>
            <a:endParaRPr lang="de-CH" dirty="0"/>
          </a:p>
          <a:p>
            <a:pPr algn="ctr"/>
            <a:r>
              <a:rPr lang="de-CH" dirty="0">
                <a:hlinkClick r:id="rId3"/>
              </a:rPr>
              <a:t>mohamed@elafrit.com</a:t>
            </a:r>
            <a:r>
              <a:rPr lang="de-CH" dirty="0"/>
              <a:t> </a:t>
            </a:r>
          </a:p>
        </p:txBody>
      </p:sp>
      <p:sp>
        <p:nvSpPr>
          <p:cNvPr id="5" name="TextBox 4">
            <a:extLst>
              <a:ext uri="{FF2B5EF4-FFF2-40B4-BE49-F238E27FC236}">
                <a16:creationId xmlns:a16="http://schemas.microsoft.com/office/drawing/2014/main" id="{B65FC6F6-FBC4-6BE2-9636-33F929FB884A}"/>
              </a:ext>
            </a:extLst>
          </p:cNvPr>
          <p:cNvSpPr txBox="1"/>
          <p:nvPr/>
        </p:nvSpPr>
        <p:spPr>
          <a:xfrm>
            <a:off x="467544" y="1340768"/>
            <a:ext cx="8064896" cy="1800200"/>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fr-FR" sz="6000" kern="1200" dirty="0">
                <a:latin typeface="+mj-lt"/>
                <a:ea typeface="+mj-ea"/>
                <a:cs typeface="+mj-cs"/>
              </a:rPr>
              <a:t>Cours de </a:t>
            </a:r>
          </a:p>
          <a:p>
            <a:pPr algn="ctr">
              <a:lnSpc>
                <a:spcPct val="90000"/>
              </a:lnSpc>
              <a:spcBef>
                <a:spcPct val="0"/>
              </a:spcBef>
              <a:spcAft>
                <a:spcPts val="600"/>
              </a:spcAft>
            </a:pPr>
            <a:r>
              <a:rPr lang="fr-FR" sz="6000" kern="1200" dirty="0">
                <a:latin typeface="+mj-lt"/>
                <a:ea typeface="+mj-ea"/>
                <a:cs typeface="+mj-cs"/>
              </a:rPr>
              <a:t>Gestion de Projets</a:t>
            </a:r>
          </a:p>
          <a:p>
            <a:pPr algn="ctr">
              <a:lnSpc>
                <a:spcPct val="90000"/>
              </a:lnSpc>
              <a:spcBef>
                <a:spcPct val="0"/>
              </a:spcBef>
              <a:spcAft>
                <a:spcPts val="600"/>
              </a:spcAft>
            </a:pPr>
            <a:r>
              <a:rPr lang="fr-FR" sz="4600" dirty="0">
                <a:latin typeface="+mj-lt"/>
                <a:ea typeface="+mj-ea"/>
                <a:cs typeface="+mj-cs"/>
              </a:rPr>
              <a:t>Approche Prédictive</a:t>
            </a:r>
            <a:endParaRPr lang="fr-FR" sz="4600" kern="1200" dirty="0">
              <a:latin typeface="+mj-lt"/>
              <a:ea typeface="+mj-ea"/>
              <a:cs typeface="+mj-cs"/>
            </a:endParaRPr>
          </a:p>
        </p:txBody>
      </p:sp>
    </p:spTree>
    <p:extLst>
      <p:ext uri="{BB962C8B-B14F-4D97-AF65-F5344CB8AC3E}">
        <p14:creationId xmlns:p14="http://schemas.microsoft.com/office/powerpoint/2010/main" val="1401611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E1E5B5-6D3C-45CF-BB30-4AC320F52820}"/>
              </a:ext>
            </a:extLst>
          </p:cNvPr>
          <p:cNvPicPr>
            <a:picLocks noChangeAspect="1"/>
          </p:cNvPicPr>
          <p:nvPr/>
        </p:nvPicPr>
        <p:blipFill rotWithShape="1">
          <a:blip r:embed="rId2"/>
          <a:srcRect r="2" b="8831"/>
          <a:stretch/>
        </p:blipFill>
        <p:spPr>
          <a:xfrm>
            <a:off x="559642" y="491900"/>
            <a:ext cx="8041430" cy="5663518"/>
          </a:xfrm>
          <a:prstGeom prst="rect">
            <a:avLst/>
          </a:prstGeom>
        </p:spPr>
      </p:pic>
    </p:spTree>
    <p:extLst>
      <p:ext uri="{BB962C8B-B14F-4D97-AF65-F5344CB8AC3E}">
        <p14:creationId xmlns:p14="http://schemas.microsoft.com/office/powerpoint/2010/main" val="143773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59A29-A902-4C13-AD04-F6FAC596E8DF}"/>
              </a:ext>
            </a:extLst>
          </p:cNvPr>
          <p:cNvPicPr>
            <a:picLocks noChangeAspect="1"/>
          </p:cNvPicPr>
          <p:nvPr/>
        </p:nvPicPr>
        <p:blipFill rotWithShape="1">
          <a:blip r:embed="rId2"/>
          <a:srcRect t="4506" r="2" b="3432"/>
          <a:stretch/>
        </p:blipFill>
        <p:spPr>
          <a:xfrm>
            <a:off x="559642" y="491900"/>
            <a:ext cx="8041430" cy="5663518"/>
          </a:xfrm>
          <a:prstGeom prst="rect">
            <a:avLst/>
          </a:prstGeom>
        </p:spPr>
      </p:pic>
    </p:spTree>
    <p:extLst>
      <p:ext uri="{BB962C8B-B14F-4D97-AF65-F5344CB8AC3E}">
        <p14:creationId xmlns:p14="http://schemas.microsoft.com/office/powerpoint/2010/main" val="83441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52B10C-7BC1-415D-A054-1213737A832E}"/>
              </a:ext>
            </a:extLst>
          </p:cNvPr>
          <p:cNvPicPr>
            <a:picLocks noChangeAspect="1"/>
          </p:cNvPicPr>
          <p:nvPr/>
        </p:nvPicPr>
        <p:blipFill rotWithShape="1">
          <a:blip r:embed="rId2"/>
          <a:srcRect t="2280"/>
          <a:stretch/>
        </p:blipFill>
        <p:spPr>
          <a:xfrm>
            <a:off x="20" y="10"/>
            <a:ext cx="9143980" cy="6857990"/>
          </a:xfrm>
          <a:prstGeom prst="rect">
            <a:avLst/>
          </a:prstGeom>
        </p:spPr>
      </p:pic>
    </p:spTree>
    <p:extLst>
      <p:ext uri="{BB962C8B-B14F-4D97-AF65-F5344CB8AC3E}">
        <p14:creationId xmlns:p14="http://schemas.microsoft.com/office/powerpoint/2010/main" val="22493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7C002-F50F-4EE7-85B8-2C36C522D9FA}"/>
              </a:ext>
            </a:extLst>
          </p:cNvPr>
          <p:cNvPicPr>
            <a:picLocks noChangeAspect="1"/>
          </p:cNvPicPr>
          <p:nvPr/>
        </p:nvPicPr>
        <p:blipFill rotWithShape="1">
          <a:blip r:embed="rId2"/>
          <a:srcRect t="1639"/>
          <a:stretch/>
        </p:blipFill>
        <p:spPr>
          <a:xfrm>
            <a:off x="20" y="10"/>
            <a:ext cx="9143980" cy="6857990"/>
          </a:xfrm>
          <a:prstGeom prst="rect">
            <a:avLst/>
          </a:prstGeom>
        </p:spPr>
      </p:pic>
    </p:spTree>
    <p:extLst>
      <p:ext uri="{BB962C8B-B14F-4D97-AF65-F5344CB8AC3E}">
        <p14:creationId xmlns:p14="http://schemas.microsoft.com/office/powerpoint/2010/main" val="1117011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fr-FR" sz="3500" b="1" dirty="0">
                <a:solidFill>
                  <a:srgbClr val="FFFFFF"/>
                </a:solidFill>
              </a:rPr>
              <a:t>Cycle de vie du projet v/s Cycle de vie du produit</a:t>
            </a:r>
            <a:endParaRPr lang="en-IN" sz="3500" b="1" dirty="0">
              <a:solidFill>
                <a:srgbClr val="FFFFFF"/>
              </a:solidFill>
            </a:endParaRPr>
          </a:p>
        </p:txBody>
      </p:sp>
      <p:sp>
        <p:nvSpPr>
          <p:cNvPr id="8" name="Content Placeholder 2"/>
          <p:cNvSpPr>
            <a:spLocks noGrp="1"/>
          </p:cNvSpPr>
          <p:nvPr>
            <p:ph idx="1"/>
          </p:nvPr>
        </p:nvSpPr>
        <p:spPr>
          <a:xfrm>
            <a:off x="3607694" y="649480"/>
            <a:ext cx="4916510" cy="5546047"/>
          </a:xfrm>
        </p:spPr>
        <p:txBody>
          <a:bodyPr anchor="ctr">
            <a:normAutofit/>
          </a:bodyPr>
          <a:lstStyle/>
          <a:p>
            <a:r>
              <a:rPr lang="fr-FR" sz="1700"/>
              <a:t>Le cycle de vie d'un projet est la série de phases franchies par un projet, de son lancement à sa clôture.</a:t>
            </a:r>
          </a:p>
          <a:p>
            <a:pPr marL="0" indent="0">
              <a:buNone/>
            </a:pPr>
            <a:r>
              <a:rPr lang="fr-FR" sz="1700"/>
              <a:t>Les phases peuvent être ventilées par objectifs fonctionnels ou partiels, résultats intermédiaires ou livrables, jalons spécifiques dans l’ensemble du travail ou disponibilité financière.</a:t>
            </a:r>
          </a:p>
          <a:p>
            <a:pPr marL="0" indent="0">
              <a:buNone/>
            </a:pPr>
            <a:endParaRPr lang="fr-FR" sz="1700"/>
          </a:p>
          <a:p>
            <a:r>
              <a:rPr lang="fr-FR" sz="1700"/>
              <a:t>Un cycle de vie de produit est un ensemble de phases de produit généralement séquentielles, ne se chevauchant pas, dont le nom et le nombre sont déterminés par les besoins de fabrication et de contrôle de l'organisation.</a:t>
            </a:r>
          </a:p>
          <a:p>
            <a:pPr marL="0" indent="0">
              <a:buNone/>
            </a:pPr>
            <a:r>
              <a:rPr lang="fr-FR" sz="1700"/>
              <a:t>La dernière phase du cycle de vie d’un produit correspond généralement à son retrait. Généralement, un cycle de vie de projet est contenu dans un ou plusieurs cycles de vie de produit.</a:t>
            </a:r>
            <a:endParaRPr lang="en-IN" sz="1700"/>
          </a:p>
        </p:txBody>
      </p:sp>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14</a:t>
            </a:fld>
            <a:endParaRPr lang="en-US" sz="1000">
              <a:solidFill>
                <a:schemeClr val="tx1">
                  <a:lumMod val="50000"/>
                  <a:lumOff val="50000"/>
                </a:schemeClr>
              </a:solidFill>
            </a:endParaRPr>
          </a:p>
        </p:txBody>
      </p:sp>
    </p:spTree>
    <p:extLst>
      <p:ext uri="{BB962C8B-B14F-4D97-AF65-F5344CB8AC3E}">
        <p14:creationId xmlns:p14="http://schemas.microsoft.com/office/powerpoint/2010/main" val="71429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04448" y="6455664"/>
            <a:ext cx="509834" cy="365125"/>
          </a:xfrm>
          <a:prstGeom prst="ellipse">
            <a:avLst/>
          </a:prstGeom>
        </p:spPr>
        <p:txBody>
          <a:bodyPr>
            <a:normAutofit/>
          </a:bodyPr>
          <a:lstStyle/>
          <a:p>
            <a:pPr>
              <a:spcAft>
                <a:spcPts val="600"/>
              </a:spcAft>
            </a:pPr>
            <a:fld id="{6113E31D-E2AB-40D1-8B51-AFA5AFEF393A}" type="slidenum">
              <a:rPr lang="en-US" sz="1000">
                <a:solidFill>
                  <a:schemeClr val="tx1">
                    <a:lumMod val="50000"/>
                    <a:lumOff val="50000"/>
                  </a:schemeClr>
                </a:solidFill>
              </a:rPr>
              <a:pPr>
                <a:spcAft>
                  <a:spcPts val="600"/>
                </a:spcAft>
              </a:pPr>
              <a:t>15</a:t>
            </a:fld>
            <a:endParaRPr lang="en-US" sz="1000" dirty="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5508104" y="6381328"/>
            <a:ext cx="2952328" cy="307777"/>
          </a:xfrm>
          <a:prstGeom prst="rect">
            <a:avLst/>
          </a:prstGeom>
          <a:noFill/>
        </p:spPr>
        <p:txBody>
          <a:bodyPr wrap="square" rtlCol="0">
            <a:spAutoFit/>
          </a:bodyPr>
          <a:lstStyle/>
          <a:p>
            <a:r>
              <a:rPr lang="fr-FR" sz="1400" dirty="0"/>
              <a:t>Source : PMBOK </a:t>
            </a:r>
          </a:p>
        </p:txBody>
      </p:sp>
      <p:pic>
        <p:nvPicPr>
          <p:cNvPr id="5" name="Image 4">
            <a:extLst>
              <a:ext uri="{FF2B5EF4-FFF2-40B4-BE49-F238E27FC236}">
                <a16:creationId xmlns:a16="http://schemas.microsoft.com/office/drawing/2014/main" id="{D0820F6C-D1B2-4756-9B17-5E97EF023AF1}"/>
              </a:ext>
            </a:extLst>
          </p:cNvPr>
          <p:cNvPicPr>
            <a:picLocks noChangeAspect="1"/>
          </p:cNvPicPr>
          <p:nvPr/>
        </p:nvPicPr>
        <p:blipFill rotWithShape="1">
          <a:blip r:embed="rId3"/>
          <a:srcRect l="23339" t="1836" r="21734" b="86134"/>
          <a:stretch/>
        </p:blipFill>
        <p:spPr>
          <a:xfrm>
            <a:off x="477904" y="3197775"/>
            <a:ext cx="8188191" cy="504056"/>
          </a:xfrm>
          <a:prstGeom prst="rect">
            <a:avLst/>
          </a:prstGeom>
        </p:spPr>
      </p:pic>
      <p:pic>
        <p:nvPicPr>
          <p:cNvPr id="6" name="Image 5">
            <a:extLst>
              <a:ext uri="{FF2B5EF4-FFF2-40B4-BE49-F238E27FC236}">
                <a16:creationId xmlns:a16="http://schemas.microsoft.com/office/drawing/2014/main" id="{E62EDFC1-4AD6-4156-AFA0-083225E0A2F7}"/>
              </a:ext>
            </a:extLst>
          </p:cNvPr>
          <p:cNvPicPr>
            <a:picLocks noChangeAspect="1"/>
          </p:cNvPicPr>
          <p:nvPr/>
        </p:nvPicPr>
        <p:blipFill rotWithShape="1">
          <a:blip r:embed="rId3"/>
          <a:srcRect l="-1" r="76661" b="86134"/>
          <a:stretch/>
        </p:blipFill>
        <p:spPr>
          <a:xfrm>
            <a:off x="2195736" y="313457"/>
            <a:ext cx="4245194" cy="708877"/>
          </a:xfrm>
          <a:prstGeom prst="rect">
            <a:avLst/>
          </a:prstGeom>
        </p:spPr>
      </p:pic>
    </p:spTree>
    <p:extLst>
      <p:ext uri="{BB962C8B-B14F-4D97-AF65-F5344CB8AC3E}">
        <p14:creationId xmlns:p14="http://schemas.microsoft.com/office/powerpoint/2010/main" val="3532621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90467" y="6376243"/>
            <a:ext cx="423815" cy="365125"/>
          </a:xfrm>
          <a:prstGeom prst="ellipse">
            <a:avLst/>
          </a:prstGeom>
        </p:spPr>
        <p:txBody>
          <a:bodyPr>
            <a:normAutofit fontScale="92500"/>
          </a:bodyPr>
          <a:lstStyle/>
          <a:p>
            <a:pPr>
              <a:spcAft>
                <a:spcPts val="600"/>
              </a:spcAft>
            </a:pPr>
            <a:fld id="{6113E31D-E2AB-40D1-8B51-AFA5AFEF393A}" type="slidenum">
              <a:rPr lang="en-US" sz="1000">
                <a:solidFill>
                  <a:schemeClr val="tx1">
                    <a:lumMod val="50000"/>
                    <a:lumOff val="50000"/>
                  </a:schemeClr>
                </a:solidFill>
              </a:rPr>
              <a:pPr>
                <a:spcAft>
                  <a:spcPts val="600"/>
                </a:spcAft>
              </a:pPr>
              <a:t>16</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7236296" y="6289575"/>
            <a:ext cx="1224136" cy="307777"/>
          </a:xfrm>
          <a:prstGeom prst="rect">
            <a:avLst/>
          </a:prstGeom>
          <a:noFill/>
        </p:spPr>
        <p:txBody>
          <a:bodyPr wrap="square" rtlCol="0">
            <a:spAutoFit/>
          </a:bodyPr>
          <a:lstStyle/>
          <a:p>
            <a:r>
              <a:rPr lang="fr-FR" sz="1400" dirty="0"/>
              <a:t>Source : PMI</a:t>
            </a:r>
          </a:p>
        </p:txBody>
      </p:sp>
      <p:sp>
        <p:nvSpPr>
          <p:cNvPr id="2" name="ZoneTexte 1">
            <a:extLst>
              <a:ext uri="{FF2B5EF4-FFF2-40B4-BE49-F238E27FC236}">
                <a16:creationId xmlns:a16="http://schemas.microsoft.com/office/drawing/2014/main" id="{6BB71EE7-23E4-44D3-8504-B9969CBFCDC2}"/>
              </a:ext>
            </a:extLst>
          </p:cNvPr>
          <p:cNvSpPr txBox="1"/>
          <p:nvPr/>
        </p:nvSpPr>
        <p:spPr>
          <a:xfrm>
            <a:off x="868625" y="2475093"/>
            <a:ext cx="4608512" cy="369332"/>
          </a:xfrm>
          <a:prstGeom prst="rect">
            <a:avLst/>
          </a:prstGeom>
          <a:noFill/>
        </p:spPr>
        <p:txBody>
          <a:bodyPr wrap="square" rtlCol="0">
            <a:spAutoFit/>
          </a:bodyPr>
          <a:lstStyle/>
          <a:p>
            <a:r>
              <a:rPr lang="fr-FR" dirty="0"/>
              <a:t>Cycle de vie du projet</a:t>
            </a:r>
          </a:p>
        </p:txBody>
      </p:sp>
      <p:pic>
        <p:nvPicPr>
          <p:cNvPr id="9" name="Image 8">
            <a:extLst>
              <a:ext uri="{FF2B5EF4-FFF2-40B4-BE49-F238E27FC236}">
                <a16:creationId xmlns:a16="http://schemas.microsoft.com/office/drawing/2014/main" id="{0FEA2AF2-8585-4980-991C-E8EBBBB2959B}"/>
              </a:ext>
            </a:extLst>
          </p:cNvPr>
          <p:cNvPicPr>
            <a:picLocks noChangeAspect="1"/>
          </p:cNvPicPr>
          <p:nvPr/>
        </p:nvPicPr>
        <p:blipFill>
          <a:blip r:embed="rId3"/>
          <a:stretch>
            <a:fillRect/>
          </a:stretch>
        </p:blipFill>
        <p:spPr>
          <a:xfrm>
            <a:off x="292561" y="2973544"/>
            <a:ext cx="8366939" cy="1168911"/>
          </a:xfrm>
          <a:prstGeom prst="rect">
            <a:avLst/>
          </a:prstGeom>
        </p:spPr>
      </p:pic>
      <p:sp>
        <p:nvSpPr>
          <p:cNvPr id="13" name="ZoneTexte 12">
            <a:extLst>
              <a:ext uri="{FF2B5EF4-FFF2-40B4-BE49-F238E27FC236}">
                <a16:creationId xmlns:a16="http://schemas.microsoft.com/office/drawing/2014/main" id="{17364F60-793F-4D14-835B-AE23E8344749}"/>
              </a:ext>
            </a:extLst>
          </p:cNvPr>
          <p:cNvSpPr txBox="1"/>
          <p:nvPr/>
        </p:nvSpPr>
        <p:spPr>
          <a:xfrm>
            <a:off x="796618" y="240082"/>
            <a:ext cx="4608512" cy="369332"/>
          </a:xfrm>
          <a:prstGeom prst="rect">
            <a:avLst/>
          </a:prstGeom>
          <a:noFill/>
        </p:spPr>
        <p:txBody>
          <a:bodyPr wrap="square" rtlCol="0">
            <a:spAutoFit/>
          </a:bodyPr>
          <a:lstStyle/>
          <a:p>
            <a:r>
              <a:rPr lang="fr-FR" dirty="0"/>
              <a:t>Cycle de vie du produit</a:t>
            </a:r>
          </a:p>
        </p:txBody>
      </p:sp>
      <p:pic>
        <p:nvPicPr>
          <p:cNvPr id="14" name="Image 13">
            <a:extLst>
              <a:ext uri="{FF2B5EF4-FFF2-40B4-BE49-F238E27FC236}">
                <a16:creationId xmlns:a16="http://schemas.microsoft.com/office/drawing/2014/main" id="{C9A25595-8F3F-4F30-9ED8-E06997ECAFEB}"/>
              </a:ext>
            </a:extLst>
          </p:cNvPr>
          <p:cNvPicPr>
            <a:picLocks noChangeAspect="1"/>
          </p:cNvPicPr>
          <p:nvPr/>
        </p:nvPicPr>
        <p:blipFill>
          <a:blip r:embed="rId4"/>
          <a:stretch>
            <a:fillRect/>
          </a:stretch>
        </p:blipFill>
        <p:spPr>
          <a:xfrm>
            <a:off x="292561" y="760987"/>
            <a:ext cx="8441705" cy="1646132"/>
          </a:xfrm>
          <a:prstGeom prst="rect">
            <a:avLst/>
          </a:prstGeom>
        </p:spPr>
      </p:pic>
      <p:sp>
        <p:nvSpPr>
          <p:cNvPr id="15" name="ZoneTexte 14">
            <a:extLst>
              <a:ext uri="{FF2B5EF4-FFF2-40B4-BE49-F238E27FC236}">
                <a16:creationId xmlns:a16="http://schemas.microsoft.com/office/drawing/2014/main" id="{542D10B1-CDB7-4A11-B2F9-F01CAE33D65B}"/>
              </a:ext>
            </a:extLst>
          </p:cNvPr>
          <p:cNvSpPr txBox="1"/>
          <p:nvPr/>
        </p:nvSpPr>
        <p:spPr>
          <a:xfrm>
            <a:off x="721667" y="4359424"/>
            <a:ext cx="4608512" cy="369332"/>
          </a:xfrm>
          <a:prstGeom prst="rect">
            <a:avLst/>
          </a:prstGeom>
          <a:noFill/>
        </p:spPr>
        <p:txBody>
          <a:bodyPr wrap="square" rtlCol="0">
            <a:spAutoFit/>
          </a:bodyPr>
          <a:lstStyle/>
          <a:p>
            <a:r>
              <a:rPr lang="fr-FR" dirty="0"/>
              <a:t>Cycle de vie de développement</a:t>
            </a:r>
          </a:p>
        </p:txBody>
      </p:sp>
      <p:pic>
        <p:nvPicPr>
          <p:cNvPr id="16" name="Image 15">
            <a:extLst>
              <a:ext uri="{FF2B5EF4-FFF2-40B4-BE49-F238E27FC236}">
                <a16:creationId xmlns:a16="http://schemas.microsoft.com/office/drawing/2014/main" id="{48F2D305-E19F-4A99-934C-467843D0D410}"/>
              </a:ext>
            </a:extLst>
          </p:cNvPr>
          <p:cNvPicPr>
            <a:picLocks noChangeAspect="1"/>
          </p:cNvPicPr>
          <p:nvPr/>
        </p:nvPicPr>
        <p:blipFill>
          <a:blip r:embed="rId5"/>
          <a:stretch>
            <a:fillRect/>
          </a:stretch>
        </p:blipFill>
        <p:spPr>
          <a:xfrm>
            <a:off x="217611" y="4806597"/>
            <a:ext cx="8708778" cy="1281019"/>
          </a:xfrm>
          <a:prstGeom prst="rect">
            <a:avLst/>
          </a:prstGeom>
        </p:spPr>
      </p:pic>
    </p:spTree>
    <p:extLst>
      <p:ext uri="{BB962C8B-B14F-4D97-AF65-F5344CB8AC3E}">
        <p14:creationId xmlns:p14="http://schemas.microsoft.com/office/powerpoint/2010/main" val="423059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7AF69A97-2514-41B1-A381-E028A24F68C5}"/>
              </a:ext>
            </a:extLst>
          </p:cNvPr>
          <p:cNvPicPr>
            <a:picLocks noChangeAspect="1"/>
          </p:cNvPicPr>
          <p:nvPr/>
        </p:nvPicPr>
        <p:blipFill>
          <a:blip r:embed="rId2"/>
          <a:stretch>
            <a:fillRect/>
          </a:stretch>
        </p:blipFill>
        <p:spPr>
          <a:xfrm>
            <a:off x="482600" y="893572"/>
            <a:ext cx="8178799" cy="5070855"/>
          </a:xfrm>
          <a:prstGeom prst="rect">
            <a:avLst/>
          </a:prstGeom>
        </p:spPr>
      </p:pic>
      <p:sp>
        <p:nvSpPr>
          <p:cNvPr id="3" name="Google Shape;654;p65">
            <a:extLst>
              <a:ext uri="{FF2B5EF4-FFF2-40B4-BE49-F238E27FC236}">
                <a16:creationId xmlns:a16="http://schemas.microsoft.com/office/drawing/2014/main" id="{0442F3B2-590A-4CC8-A2DD-1A321E52C9B0}"/>
              </a:ext>
            </a:extLst>
          </p:cNvPr>
          <p:cNvSpPr txBox="1">
            <a:spLocks noGrp="1"/>
          </p:cNvSpPr>
          <p:nvPr>
            <p:ph type="title"/>
          </p:nvPr>
        </p:nvSpPr>
        <p:spPr>
          <a:xfrm>
            <a:off x="35496" y="4852"/>
            <a:ext cx="8442630" cy="755700"/>
          </a:xfrm>
          <a:prstGeom prst="rect">
            <a:avLst/>
          </a:prstGeom>
        </p:spPr>
        <p:txBody>
          <a:bodyPr spcFirstLastPara="1" wrap="square" lIns="91425" tIns="91425" rIns="91425" bIns="91425" anchor="b" anchorCtr="0">
            <a:noAutofit/>
          </a:bodyPr>
          <a:lstStyle/>
          <a:p>
            <a:r>
              <a:rPr lang="en" sz="3200" dirty="0"/>
              <a:t>Product Management vs Project Management</a:t>
            </a:r>
            <a:endParaRPr sz="3200" dirty="0"/>
          </a:p>
        </p:txBody>
      </p:sp>
    </p:spTree>
    <p:extLst>
      <p:ext uri="{BB962C8B-B14F-4D97-AF65-F5344CB8AC3E}">
        <p14:creationId xmlns:p14="http://schemas.microsoft.com/office/powerpoint/2010/main" val="392105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smtClean="0">
                <a:solidFill>
                  <a:schemeClr val="tx1">
                    <a:lumMod val="50000"/>
                    <a:lumOff val="50000"/>
                  </a:schemeClr>
                </a:solidFill>
              </a:rPr>
              <a:pPr>
                <a:spcAft>
                  <a:spcPts val="600"/>
                </a:spcAft>
              </a:pPr>
              <a:t>18</a:t>
            </a:fld>
            <a:endParaRPr lang="en-US" sz="1000">
              <a:solidFill>
                <a:schemeClr val="tx1">
                  <a:lumMod val="50000"/>
                  <a:lumOff val="50000"/>
                </a:schemeClr>
              </a:solidFill>
            </a:endParaRPr>
          </a:p>
        </p:txBody>
      </p:sp>
      <p:pic>
        <p:nvPicPr>
          <p:cNvPr id="10" name="Image 9">
            <a:extLst>
              <a:ext uri="{FF2B5EF4-FFF2-40B4-BE49-F238E27FC236}">
                <a16:creationId xmlns:a16="http://schemas.microsoft.com/office/drawing/2014/main" id="{9BE02F50-C7B1-4C60-8B64-34FD0E938B6E}"/>
              </a:ext>
            </a:extLst>
          </p:cNvPr>
          <p:cNvPicPr>
            <a:picLocks noChangeAspect="1"/>
          </p:cNvPicPr>
          <p:nvPr/>
        </p:nvPicPr>
        <p:blipFill>
          <a:blip r:embed="rId3"/>
          <a:stretch>
            <a:fillRect/>
          </a:stretch>
        </p:blipFill>
        <p:spPr>
          <a:xfrm>
            <a:off x="518804" y="836712"/>
            <a:ext cx="7993804" cy="5112568"/>
          </a:xfrm>
          <a:prstGeom prst="rect">
            <a:avLst/>
          </a:prstGeom>
        </p:spPr>
      </p:pic>
      <p:sp>
        <p:nvSpPr>
          <p:cNvPr id="11" name="ZoneTexte 10">
            <a:extLst>
              <a:ext uri="{FF2B5EF4-FFF2-40B4-BE49-F238E27FC236}">
                <a16:creationId xmlns:a16="http://schemas.microsoft.com/office/drawing/2014/main" id="{7C0A5658-6875-4562-8449-FF7ACB2D7800}"/>
              </a:ext>
            </a:extLst>
          </p:cNvPr>
          <p:cNvSpPr txBox="1"/>
          <p:nvPr/>
        </p:nvSpPr>
        <p:spPr>
          <a:xfrm>
            <a:off x="5580112" y="6330449"/>
            <a:ext cx="2957166" cy="307777"/>
          </a:xfrm>
          <a:prstGeom prst="rect">
            <a:avLst/>
          </a:prstGeom>
          <a:noFill/>
        </p:spPr>
        <p:txBody>
          <a:bodyPr wrap="square" rtlCol="0">
            <a:spAutoFit/>
          </a:bodyPr>
          <a:lstStyle/>
          <a:p>
            <a:r>
              <a:rPr lang="fr-FR" sz="1400" dirty="0"/>
              <a:t>Source : PMBOK 7 - Standard – P19</a:t>
            </a:r>
          </a:p>
        </p:txBody>
      </p:sp>
    </p:spTree>
    <p:extLst>
      <p:ext uri="{BB962C8B-B14F-4D97-AF65-F5344CB8AC3E}">
        <p14:creationId xmlns:p14="http://schemas.microsoft.com/office/powerpoint/2010/main" val="43025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5"/>
          <p:cNvSpPr txBox="1">
            <a:spLocks noGrp="1"/>
          </p:cNvSpPr>
          <p:nvPr>
            <p:ph type="title"/>
          </p:nvPr>
        </p:nvSpPr>
        <p:spPr>
          <a:xfrm>
            <a:off x="449850" y="349616"/>
            <a:ext cx="4383300" cy="755700"/>
          </a:xfrm>
          <a:prstGeom prst="rect">
            <a:avLst/>
          </a:prstGeom>
        </p:spPr>
        <p:txBody>
          <a:bodyPr spcFirstLastPara="1" wrap="square" lIns="91425" tIns="91425" rIns="91425" bIns="91425" anchor="b" anchorCtr="0">
            <a:noAutofit/>
          </a:bodyPr>
          <a:lstStyle/>
          <a:p>
            <a:r>
              <a:rPr lang="en" dirty="0"/>
              <a:t>Product Management</a:t>
            </a:r>
            <a:endParaRPr dirty="0"/>
          </a:p>
        </p:txBody>
      </p:sp>
      <p:sp>
        <p:nvSpPr>
          <p:cNvPr id="655" name="Google Shape;655;p65"/>
          <p:cNvSpPr txBox="1"/>
          <p:nvPr/>
        </p:nvSpPr>
        <p:spPr>
          <a:xfrm>
            <a:off x="5351125" y="2953676"/>
            <a:ext cx="3059400" cy="3323957"/>
          </a:xfrm>
          <a:prstGeom prst="rect">
            <a:avLst/>
          </a:prstGeom>
          <a:noFill/>
          <a:ln>
            <a:noFill/>
          </a:ln>
        </p:spPr>
        <p:txBody>
          <a:bodyPr spcFirstLastPara="1" wrap="square" lIns="91425" tIns="91425" rIns="91425" bIns="91425" anchor="t" anchorCtr="0">
            <a:spAutoFit/>
          </a:bodyPr>
          <a:lstStyle/>
          <a:p>
            <a:pPr>
              <a:buClr>
                <a:srgbClr val="000000"/>
              </a:buClr>
            </a:pPr>
            <a:r>
              <a:rPr lang="en" sz="3400" kern="0">
                <a:solidFill>
                  <a:srgbClr val="263238"/>
                </a:solidFill>
                <a:latin typeface="Abel"/>
                <a:ea typeface="Abel"/>
                <a:cs typeface="Abel"/>
                <a:sym typeface="Abel"/>
              </a:rPr>
              <a:t>Aims to maintain the product throughout the product life cycle</a:t>
            </a:r>
            <a:endParaRPr sz="3400" kern="0">
              <a:solidFill>
                <a:srgbClr val="263238"/>
              </a:solidFill>
              <a:latin typeface="Abel"/>
              <a:ea typeface="Abel"/>
              <a:cs typeface="Abel"/>
              <a:sym typeface="Abel"/>
            </a:endParaRPr>
          </a:p>
        </p:txBody>
      </p:sp>
      <p:cxnSp>
        <p:nvCxnSpPr>
          <p:cNvPr id="656" name="Google Shape;656;p65"/>
          <p:cNvCxnSpPr/>
          <p:nvPr/>
        </p:nvCxnSpPr>
        <p:spPr>
          <a:xfrm rot="10800000">
            <a:off x="805675" y="3163725"/>
            <a:ext cx="0" cy="1966200"/>
          </a:xfrm>
          <a:prstGeom prst="straightConnector1">
            <a:avLst/>
          </a:prstGeom>
          <a:noFill/>
          <a:ln w="19050" cap="flat" cmpd="sng">
            <a:solidFill>
              <a:schemeClr val="dk2"/>
            </a:solidFill>
            <a:prstDash val="solid"/>
            <a:round/>
            <a:headEnd type="none" w="med" len="med"/>
            <a:tailEnd type="triangle" w="med" len="med"/>
          </a:ln>
        </p:spPr>
      </p:cxnSp>
      <p:cxnSp>
        <p:nvCxnSpPr>
          <p:cNvPr id="657" name="Google Shape;657;p65"/>
          <p:cNvCxnSpPr/>
          <p:nvPr/>
        </p:nvCxnSpPr>
        <p:spPr>
          <a:xfrm>
            <a:off x="805500" y="5121200"/>
            <a:ext cx="3672000" cy="0"/>
          </a:xfrm>
          <a:prstGeom prst="straightConnector1">
            <a:avLst/>
          </a:prstGeom>
          <a:noFill/>
          <a:ln w="19050" cap="flat" cmpd="sng">
            <a:solidFill>
              <a:schemeClr val="dk2"/>
            </a:solidFill>
            <a:prstDash val="solid"/>
            <a:round/>
            <a:headEnd type="none" w="med" len="med"/>
            <a:tailEnd type="triangle" w="med" len="med"/>
          </a:ln>
        </p:spPr>
      </p:cxnSp>
      <p:cxnSp>
        <p:nvCxnSpPr>
          <p:cNvPr id="658" name="Google Shape;658;p65"/>
          <p:cNvCxnSpPr/>
          <p:nvPr/>
        </p:nvCxnSpPr>
        <p:spPr>
          <a:xfrm>
            <a:off x="4298475" y="3170000"/>
            <a:ext cx="0" cy="1945500"/>
          </a:xfrm>
          <a:prstGeom prst="straightConnector1">
            <a:avLst/>
          </a:prstGeom>
          <a:noFill/>
          <a:ln w="19050" cap="flat" cmpd="sng">
            <a:solidFill>
              <a:schemeClr val="dk2"/>
            </a:solidFill>
            <a:prstDash val="dash"/>
            <a:round/>
            <a:headEnd type="none" w="med" len="med"/>
            <a:tailEnd type="none" w="med" len="med"/>
          </a:ln>
        </p:spPr>
      </p:cxnSp>
      <p:cxnSp>
        <p:nvCxnSpPr>
          <p:cNvPr id="659" name="Google Shape;659;p65"/>
          <p:cNvCxnSpPr/>
          <p:nvPr/>
        </p:nvCxnSpPr>
        <p:spPr>
          <a:xfrm>
            <a:off x="3420900" y="3182900"/>
            <a:ext cx="0" cy="1938300"/>
          </a:xfrm>
          <a:prstGeom prst="straightConnector1">
            <a:avLst/>
          </a:prstGeom>
          <a:noFill/>
          <a:ln w="19050" cap="flat" cmpd="sng">
            <a:solidFill>
              <a:schemeClr val="dk2"/>
            </a:solidFill>
            <a:prstDash val="dash"/>
            <a:round/>
            <a:headEnd type="none" w="med" len="med"/>
            <a:tailEnd type="none" w="med" len="med"/>
          </a:ln>
        </p:spPr>
      </p:cxnSp>
      <p:cxnSp>
        <p:nvCxnSpPr>
          <p:cNvPr id="660" name="Google Shape;660;p65"/>
          <p:cNvCxnSpPr/>
          <p:nvPr/>
        </p:nvCxnSpPr>
        <p:spPr>
          <a:xfrm>
            <a:off x="2543325" y="3182900"/>
            <a:ext cx="0" cy="1938300"/>
          </a:xfrm>
          <a:prstGeom prst="straightConnector1">
            <a:avLst/>
          </a:prstGeom>
          <a:noFill/>
          <a:ln w="19050" cap="flat" cmpd="sng">
            <a:solidFill>
              <a:schemeClr val="dk2"/>
            </a:solidFill>
            <a:prstDash val="dash"/>
            <a:round/>
            <a:headEnd type="none" w="med" len="med"/>
            <a:tailEnd type="none" w="med" len="med"/>
          </a:ln>
        </p:spPr>
      </p:cxnSp>
      <p:cxnSp>
        <p:nvCxnSpPr>
          <p:cNvPr id="661" name="Google Shape;661;p65"/>
          <p:cNvCxnSpPr/>
          <p:nvPr/>
        </p:nvCxnSpPr>
        <p:spPr>
          <a:xfrm>
            <a:off x="1665750" y="3170000"/>
            <a:ext cx="300" cy="1944900"/>
          </a:xfrm>
          <a:prstGeom prst="straightConnector1">
            <a:avLst/>
          </a:prstGeom>
          <a:noFill/>
          <a:ln w="19050" cap="flat" cmpd="sng">
            <a:solidFill>
              <a:schemeClr val="dk2"/>
            </a:solidFill>
            <a:prstDash val="dash"/>
            <a:round/>
            <a:headEnd type="none" w="med" len="med"/>
            <a:tailEnd type="none" w="med" len="med"/>
          </a:ln>
        </p:spPr>
      </p:cxnSp>
      <p:sp>
        <p:nvSpPr>
          <p:cNvPr id="662" name="Google Shape;662;p65"/>
          <p:cNvSpPr/>
          <p:nvPr/>
        </p:nvSpPr>
        <p:spPr>
          <a:xfrm>
            <a:off x="3472651" y="3739375"/>
            <a:ext cx="774075" cy="601350"/>
          </a:xfrm>
          <a:custGeom>
            <a:avLst/>
            <a:gdLst/>
            <a:ahLst/>
            <a:cxnLst/>
            <a:rect l="l" t="t" r="r" b="b"/>
            <a:pathLst>
              <a:path w="30963" h="24054" extrusionOk="0">
                <a:moveTo>
                  <a:pt x="30963" y="24054"/>
                </a:moveTo>
                <a:cubicBezTo>
                  <a:pt x="27935" y="21410"/>
                  <a:pt x="17017" y="11729"/>
                  <a:pt x="12795" y="8189"/>
                </a:cubicBezTo>
                <a:cubicBezTo>
                  <a:pt x="8573" y="4649"/>
                  <a:pt x="7763" y="4180"/>
                  <a:pt x="5630" y="2815"/>
                </a:cubicBezTo>
                <a:cubicBezTo>
                  <a:pt x="3498" y="1450"/>
                  <a:pt x="938" y="469"/>
                  <a:pt x="0" y="0"/>
                </a:cubicBezTo>
              </a:path>
            </a:pathLst>
          </a:custGeom>
          <a:noFill/>
          <a:ln w="76200" cap="flat" cmpd="sng">
            <a:solidFill>
              <a:srgbClr val="990000"/>
            </a:solidFill>
            <a:prstDash val="solid"/>
            <a:round/>
            <a:headEnd type="none" w="med" len="med"/>
            <a:tailEnd type="none" w="med" len="med"/>
          </a:ln>
        </p:spPr>
        <p:txBody>
          <a:bodyPr/>
          <a:lstStyle/>
          <a:p>
            <a:endParaRPr lang="en-US"/>
          </a:p>
        </p:txBody>
      </p:sp>
      <p:sp>
        <p:nvSpPr>
          <p:cNvPr id="663" name="Google Shape;663;p65"/>
          <p:cNvSpPr/>
          <p:nvPr/>
        </p:nvSpPr>
        <p:spPr>
          <a:xfrm>
            <a:off x="2595063" y="3629294"/>
            <a:ext cx="774100" cy="110075"/>
          </a:xfrm>
          <a:custGeom>
            <a:avLst/>
            <a:gdLst/>
            <a:ahLst/>
            <a:cxnLst/>
            <a:rect l="l" t="t" r="r" b="b"/>
            <a:pathLst>
              <a:path w="30964" h="4403" extrusionOk="0">
                <a:moveTo>
                  <a:pt x="30964" y="2356"/>
                </a:moveTo>
                <a:cubicBezTo>
                  <a:pt x="29514" y="2015"/>
                  <a:pt x="24651" y="693"/>
                  <a:pt x="22263" y="309"/>
                </a:cubicBezTo>
                <a:cubicBezTo>
                  <a:pt x="19875" y="-75"/>
                  <a:pt x="18511" y="10"/>
                  <a:pt x="16634" y="53"/>
                </a:cubicBezTo>
                <a:cubicBezTo>
                  <a:pt x="14758" y="96"/>
                  <a:pt x="12881" y="267"/>
                  <a:pt x="11004" y="565"/>
                </a:cubicBezTo>
                <a:cubicBezTo>
                  <a:pt x="9127" y="864"/>
                  <a:pt x="7208" y="1204"/>
                  <a:pt x="5374" y="1844"/>
                </a:cubicBezTo>
                <a:cubicBezTo>
                  <a:pt x="3540" y="2484"/>
                  <a:pt x="896" y="3977"/>
                  <a:pt x="0" y="4403"/>
                </a:cubicBezTo>
              </a:path>
            </a:pathLst>
          </a:custGeom>
          <a:noFill/>
          <a:ln w="76200" cap="flat" cmpd="sng">
            <a:solidFill>
              <a:srgbClr val="660000"/>
            </a:solidFill>
            <a:prstDash val="solid"/>
            <a:round/>
            <a:headEnd type="none" w="med" len="med"/>
            <a:tailEnd type="none" w="med" len="med"/>
          </a:ln>
        </p:spPr>
        <p:txBody>
          <a:bodyPr/>
          <a:lstStyle/>
          <a:p>
            <a:endParaRPr lang="en-US"/>
          </a:p>
        </p:txBody>
      </p:sp>
      <p:sp>
        <p:nvSpPr>
          <p:cNvPr id="664" name="Google Shape;664;p65"/>
          <p:cNvSpPr/>
          <p:nvPr/>
        </p:nvSpPr>
        <p:spPr>
          <a:xfrm>
            <a:off x="1728550" y="3786589"/>
            <a:ext cx="769300" cy="711725"/>
          </a:xfrm>
          <a:custGeom>
            <a:avLst/>
            <a:gdLst/>
            <a:ahLst/>
            <a:cxnLst/>
            <a:rect l="l" t="t" r="r" b="b"/>
            <a:pathLst>
              <a:path w="30772" h="28469" extrusionOk="0">
                <a:moveTo>
                  <a:pt x="30772" y="0"/>
                </a:moveTo>
                <a:cubicBezTo>
                  <a:pt x="30164" y="384"/>
                  <a:pt x="28362" y="1397"/>
                  <a:pt x="27125" y="2303"/>
                </a:cubicBezTo>
                <a:cubicBezTo>
                  <a:pt x="25888" y="3209"/>
                  <a:pt x="24460" y="4436"/>
                  <a:pt x="23351" y="5438"/>
                </a:cubicBezTo>
                <a:cubicBezTo>
                  <a:pt x="22242" y="6440"/>
                  <a:pt x="21474" y="7187"/>
                  <a:pt x="20472" y="8317"/>
                </a:cubicBezTo>
                <a:cubicBezTo>
                  <a:pt x="19470" y="9447"/>
                  <a:pt x="18585" y="10694"/>
                  <a:pt x="17337" y="12219"/>
                </a:cubicBezTo>
                <a:cubicBezTo>
                  <a:pt x="16090" y="13744"/>
                  <a:pt x="14224" y="16090"/>
                  <a:pt x="12987" y="17465"/>
                </a:cubicBezTo>
                <a:cubicBezTo>
                  <a:pt x="11750" y="18841"/>
                  <a:pt x="11132" y="19331"/>
                  <a:pt x="9916" y="20472"/>
                </a:cubicBezTo>
                <a:cubicBezTo>
                  <a:pt x="8701" y="21613"/>
                  <a:pt x="7347" y="22977"/>
                  <a:pt x="5694" y="24310"/>
                </a:cubicBezTo>
                <a:cubicBezTo>
                  <a:pt x="4041" y="25643"/>
                  <a:pt x="949" y="27776"/>
                  <a:pt x="0" y="28469"/>
                </a:cubicBezTo>
              </a:path>
            </a:pathLst>
          </a:custGeom>
          <a:noFill/>
          <a:ln w="76200" cap="flat" cmpd="sng">
            <a:solidFill>
              <a:srgbClr val="CC0000"/>
            </a:solidFill>
            <a:prstDash val="solid"/>
            <a:round/>
            <a:headEnd type="none" w="med" len="med"/>
            <a:tailEnd type="none" w="med" len="med"/>
          </a:ln>
        </p:spPr>
        <p:txBody>
          <a:bodyPr/>
          <a:lstStyle/>
          <a:p>
            <a:endParaRPr lang="en-US"/>
          </a:p>
        </p:txBody>
      </p:sp>
      <p:sp>
        <p:nvSpPr>
          <p:cNvPr id="665" name="Google Shape;665;p65"/>
          <p:cNvSpPr/>
          <p:nvPr/>
        </p:nvSpPr>
        <p:spPr>
          <a:xfrm>
            <a:off x="848575" y="4570151"/>
            <a:ext cx="774100" cy="273475"/>
          </a:xfrm>
          <a:custGeom>
            <a:avLst/>
            <a:gdLst/>
            <a:ahLst/>
            <a:cxnLst/>
            <a:rect l="l" t="t" r="r" b="b"/>
            <a:pathLst>
              <a:path w="30964" h="10939" extrusionOk="0">
                <a:moveTo>
                  <a:pt x="30964" y="0"/>
                </a:moveTo>
                <a:cubicBezTo>
                  <a:pt x="30399" y="341"/>
                  <a:pt x="28959" y="1279"/>
                  <a:pt x="27573" y="2047"/>
                </a:cubicBezTo>
                <a:cubicBezTo>
                  <a:pt x="26187" y="2815"/>
                  <a:pt x="24300" y="3828"/>
                  <a:pt x="22647" y="4606"/>
                </a:cubicBezTo>
                <a:cubicBezTo>
                  <a:pt x="20994" y="5384"/>
                  <a:pt x="19299" y="6077"/>
                  <a:pt x="17657" y="6717"/>
                </a:cubicBezTo>
                <a:cubicBezTo>
                  <a:pt x="16015" y="7357"/>
                  <a:pt x="14522" y="7932"/>
                  <a:pt x="12795" y="8444"/>
                </a:cubicBezTo>
                <a:cubicBezTo>
                  <a:pt x="11068" y="8956"/>
                  <a:pt x="8828" y="9436"/>
                  <a:pt x="7293" y="9788"/>
                </a:cubicBezTo>
                <a:cubicBezTo>
                  <a:pt x="5758" y="10140"/>
                  <a:pt x="4799" y="10364"/>
                  <a:pt x="3583" y="10556"/>
                </a:cubicBezTo>
                <a:cubicBezTo>
                  <a:pt x="2368" y="10748"/>
                  <a:pt x="597" y="10875"/>
                  <a:pt x="0" y="10939"/>
                </a:cubicBezTo>
              </a:path>
            </a:pathLst>
          </a:custGeom>
          <a:noFill/>
          <a:ln w="76200" cap="flat" cmpd="sng">
            <a:solidFill>
              <a:srgbClr val="660000"/>
            </a:solidFill>
            <a:prstDash val="solid"/>
            <a:round/>
            <a:headEnd type="none" w="med" len="med"/>
            <a:tailEnd type="none" w="med" len="med"/>
          </a:ln>
        </p:spPr>
        <p:txBody>
          <a:bodyPr/>
          <a:lstStyle/>
          <a:p>
            <a:endParaRPr lang="en-US"/>
          </a:p>
        </p:txBody>
      </p:sp>
      <p:sp>
        <p:nvSpPr>
          <p:cNvPr id="666" name="Google Shape;666;p65"/>
          <p:cNvSpPr txBox="1"/>
          <p:nvPr/>
        </p:nvSpPr>
        <p:spPr>
          <a:xfrm>
            <a:off x="3575550" y="4843625"/>
            <a:ext cx="620700" cy="492412"/>
          </a:xfrm>
          <a:prstGeom prst="rect">
            <a:avLst/>
          </a:prstGeom>
          <a:noFill/>
          <a:ln>
            <a:noFill/>
          </a:ln>
        </p:spPr>
        <p:txBody>
          <a:bodyPr spcFirstLastPara="1" wrap="square" lIns="91425" tIns="91425" rIns="91425" bIns="91425" anchor="t" anchorCtr="0">
            <a:spAutoFit/>
          </a:bodyPr>
          <a:lstStyle/>
          <a:p>
            <a:pPr>
              <a:buClr>
                <a:srgbClr val="000000"/>
              </a:buClr>
            </a:pPr>
            <a:r>
              <a:rPr lang="en" sz="1000" b="1" kern="0">
                <a:solidFill>
                  <a:srgbClr val="990000"/>
                </a:solidFill>
                <a:latin typeface="Abel"/>
                <a:ea typeface="Abel"/>
                <a:cs typeface="Abel"/>
                <a:sym typeface="Abel"/>
              </a:rPr>
              <a:t>DECLINE</a:t>
            </a:r>
            <a:endParaRPr sz="1000" b="1" kern="0">
              <a:solidFill>
                <a:srgbClr val="990000"/>
              </a:solidFill>
              <a:latin typeface="Abel"/>
              <a:ea typeface="Abel"/>
              <a:cs typeface="Abel"/>
              <a:sym typeface="Abel"/>
            </a:endParaRPr>
          </a:p>
        </p:txBody>
      </p:sp>
      <p:sp>
        <p:nvSpPr>
          <p:cNvPr id="667" name="Google Shape;667;p65"/>
          <p:cNvSpPr txBox="1"/>
          <p:nvPr/>
        </p:nvSpPr>
        <p:spPr>
          <a:xfrm>
            <a:off x="2665375" y="4843625"/>
            <a:ext cx="703800" cy="492412"/>
          </a:xfrm>
          <a:prstGeom prst="rect">
            <a:avLst/>
          </a:prstGeom>
          <a:noFill/>
          <a:ln>
            <a:noFill/>
          </a:ln>
        </p:spPr>
        <p:txBody>
          <a:bodyPr spcFirstLastPara="1" wrap="square" lIns="91425" tIns="91425" rIns="91425" bIns="91425" anchor="t" anchorCtr="0">
            <a:spAutoFit/>
          </a:bodyPr>
          <a:lstStyle/>
          <a:p>
            <a:pPr>
              <a:buClr>
                <a:srgbClr val="000000"/>
              </a:buClr>
            </a:pPr>
            <a:r>
              <a:rPr lang="en" sz="1000" b="1" kern="0">
                <a:solidFill>
                  <a:srgbClr val="660000"/>
                </a:solidFill>
                <a:latin typeface="Abel"/>
                <a:ea typeface="Abel"/>
                <a:cs typeface="Abel"/>
                <a:sym typeface="Abel"/>
              </a:rPr>
              <a:t>MATURITY</a:t>
            </a:r>
            <a:endParaRPr sz="1000" b="1" kern="0">
              <a:solidFill>
                <a:srgbClr val="660000"/>
              </a:solidFill>
              <a:latin typeface="Abel"/>
              <a:ea typeface="Abel"/>
              <a:cs typeface="Abel"/>
              <a:sym typeface="Abel"/>
            </a:endParaRPr>
          </a:p>
        </p:txBody>
      </p:sp>
      <p:sp>
        <p:nvSpPr>
          <p:cNvPr id="668" name="Google Shape;668;p65"/>
          <p:cNvSpPr txBox="1"/>
          <p:nvPr/>
        </p:nvSpPr>
        <p:spPr>
          <a:xfrm>
            <a:off x="792875" y="4843625"/>
            <a:ext cx="943200" cy="492412"/>
          </a:xfrm>
          <a:prstGeom prst="rect">
            <a:avLst/>
          </a:prstGeom>
          <a:noFill/>
          <a:ln>
            <a:noFill/>
          </a:ln>
        </p:spPr>
        <p:txBody>
          <a:bodyPr spcFirstLastPara="1" wrap="square" lIns="91425" tIns="91425" rIns="91425" bIns="91425" anchor="t" anchorCtr="0">
            <a:spAutoFit/>
          </a:bodyPr>
          <a:lstStyle/>
          <a:p>
            <a:pPr>
              <a:buClr>
                <a:srgbClr val="000000"/>
              </a:buClr>
            </a:pPr>
            <a:r>
              <a:rPr lang="en" sz="1000" b="1" kern="0">
                <a:solidFill>
                  <a:srgbClr val="660000"/>
                </a:solidFill>
                <a:latin typeface="Abel"/>
                <a:ea typeface="Abel"/>
                <a:cs typeface="Abel"/>
                <a:sym typeface="Abel"/>
              </a:rPr>
              <a:t>INTRODUCTION</a:t>
            </a:r>
            <a:endParaRPr sz="1000" b="1" kern="0">
              <a:solidFill>
                <a:srgbClr val="660000"/>
              </a:solidFill>
              <a:latin typeface="Abel"/>
              <a:ea typeface="Abel"/>
              <a:cs typeface="Abel"/>
              <a:sym typeface="Abel"/>
            </a:endParaRPr>
          </a:p>
        </p:txBody>
      </p:sp>
      <p:sp>
        <p:nvSpPr>
          <p:cNvPr id="669" name="Google Shape;669;p65"/>
          <p:cNvSpPr txBox="1"/>
          <p:nvPr/>
        </p:nvSpPr>
        <p:spPr>
          <a:xfrm>
            <a:off x="1794175" y="4843625"/>
            <a:ext cx="620700" cy="492412"/>
          </a:xfrm>
          <a:prstGeom prst="rect">
            <a:avLst/>
          </a:prstGeom>
          <a:noFill/>
          <a:ln>
            <a:noFill/>
          </a:ln>
        </p:spPr>
        <p:txBody>
          <a:bodyPr spcFirstLastPara="1" wrap="square" lIns="91425" tIns="91425" rIns="91425" bIns="91425" anchor="t" anchorCtr="0">
            <a:spAutoFit/>
          </a:bodyPr>
          <a:lstStyle/>
          <a:p>
            <a:pPr>
              <a:buClr>
                <a:srgbClr val="000000"/>
              </a:buClr>
            </a:pPr>
            <a:r>
              <a:rPr lang="en" sz="1000" b="1" kern="0">
                <a:solidFill>
                  <a:srgbClr val="CC0000"/>
                </a:solidFill>
                <a:latin typeface="Abel"/>
                <a:ea typeface="Abel"/>
                <a:cs typeface="Abel"/>
                <a:sym typeface="Abel"/>
              </a:rPr>
              <a:t>GROWTH</a:t>
            </a:r>
            <a:endParaRPr sz="1000" b="1" kern="0">
              <a:solidFill>
                <a:srgbClr val="CC0000"/>
              </a:solidFill>
              <a:latin typeface="Abel"/>
              <a:ea typeface="Abel"/>
              <a:cs typeface="Abel"/>
              <a:sym typeface="Abel"/>
            </a:endParaRPr>
          </a:p>
        </p:txBody>
      </p:sp>
      <p:sp>
        <p:nvSpPr>
          <p:cNvPr id="670" name="Google Shape;670;p65"/>
          <p:cNvSpPr txBox="1"/>
          <p:nvPr/>
        </p:nvSpPr>
        <p:spPr>
          <a:xfrm>
            <a:off x="2193725" y="5121200"/>
            <a:ext cx="838200" cy="369300"/>
          </a:xfrm>
          <a:prstGeom prst="rect">
            <a:avLst/>
          </a:prstGeom>
          <a:noFill/>
          <a:ln>
            <a:noFill/>
          </a:ln>
        </p:spPr>
        <p:txBody>
          <a:bodyPr spcFirstLastPara="1" wrap="square" lIns="91425" tIns="91425" rIns="91425" bIns="91425" anchor="t" anchorCtr="0">
            <a:spAutoFit/>
          </a:bodyPr>
          <a:lstStyle/>
          <a:p>
            <a:pPr algn="ctr">
              <a:buClr>
                <a:srgbClr val="000000"/>
              </a:buClr>
            </a:pPr>
            <a:r>
              <a:rPr lang="en" sz="1200" b="1" kern="0">
                <a:solidFill>
                  <a:srgbClr val="000000"/>
                </a:solidFill>
                <a:latin typeface="Abel"/>
                <a:ea typeface="Abel"/>
                <a:cs typeface="Abel"/>
                <a:sym typeface="Abel"/>
              </a:rPr>
              <a:t>TIME</a:t>
            </a:r>
            <a:endParaRPr sz="1200" b="1" kern="0">
              <a:solidFill>
                <a:srgbClr val="000000"/>
              </a:solidFill>
              <a:latin typeface="Abel"/>
              <a:ea typeface="Abel"/>
              <a:cs typeface="Abel"/>
              <a:sym typeface="Abel"/>
            </a:endParaRPr>
          </a:p>
        </p:txBody>
      </p:sp>
      <p:sp>
        <p:nvSpPr>
          <p:cNvPr id="671" name="Google Shape;671;p65"/>
          <p:cNvSpPr txBox="1"/>
          <p:nvPr/>
        </p:nvSpPr>
        <p:spPr>
          <a:xfrm>
            <a:off x="36675" y="3967400"/>
            <a:ext cx="838200" cy="369300"/>
          </a:xfrm>
          <a:prstGeom prst="rect">
            <a:avLst/>
          </a:prstGeom>
          <a:noFill/>
          <a:ln>
            <a:noFill/>
          </a:ln>
        </p:spPr>
        <p:txBody>
          <a:bodyPr spcFirstLastPara="1" wrap="square" lIns="91425" tIns="91425" rIns="91425" bIns="91425" anchor="t" anchorCtr="0">
            <a:spAutoFit/>
          </a:bodyPr>
          <a:lstStyle/>
          <a:p>
            <a:pPr algn="ctr">
              <a:buClr>
                <a:srgbClr val="000000"/>
              </a:buClr>
            </a:pPr>
            <a:r>
              <a:rPr lang="en" sz="1200" b="1" kern="0">
                <a:solidFill>
                  <a:srgbClr val="000000"/>
                </a:solidFill>
                <a:latin typeface="Abel"/>
                <a:ea typeface="Abel"/>
                <a:cs typeface="Abel"/>
                <a:sym typeface="Abel"/>
              </a:rPr>
              <a:t>SALES</a:t>
            </a:r>
            <a:endParaRPr sz="1200" b="1" kern="0">
              <a:solidFill>
                <a:srgbClr val="000000"/>
              </a:solidFill>
              <a:latin typeface="Abel"/>
              <a:ea typeface="Abel"/>
              <a:cs typeface="Abel"/>
              <a:sym typeface="Abel"/>
            </a:endParaRPr>
          </a:p>
        </p:txBody>
      </p:sp>
      <p:sp>
        <p:nvSpPr>
          <p:cNvPr id="672" name="Google Shape;672;p65"/>
          <p:cNvSpPr txBox="1"/>
          <p:nvPr/>
        </p:nvSpPr>
        <p:spPr>
          <a:xfrm>
            <a:off x="1410975" y="2591876"/>
            <a:ext cx="2264700" cy="738633"/>
          </a:xfrm>
          <a:prstGeom prst="rect">
            <a:avLst/>
          </a:prstGeom>
          <a:noFill/>
          <a:ln>
            <a:noFill/>
          </a:ln>
        </p:spPr>
        <p:txBody>
          <a:bodyPr spcFirstLastPara="1" wrap="square" lIns="91425" tIns="91425" rIns="91425" bIns="91425" anchor="t" anchorCtr="0">
            <a:spAutoFit/>
          </a:bodyPr>
          <a:lstStyle/>
          <a:p>
            <a:pPr algn="ctr">
              <a:buClr>
                <a:srgbClr val="000000"/>
              </a:buClr>
            </a:pPr>
            <a:r>
              <a:rPr lang="en" b="1" kern="0">
                <a:solidFill>
                  <a:srgbClr val="000000"/>
                </a:solidFill>
                <a:latin typeface="Abel"/>
                <a:ea typeface="Abel"/>
                <a:cs typeface="Abel"/>
                <a:sym typeface="Abel"/>
              </a:rPr>
              <a:t>PRODUCT LIFE CYCLE</a:t>
            </a:r>
            <a:endParaRPr b="1" kern="0">
              <a:solidFill>
                <a:srgbClr val="000000"/>
              </a:solidFill>
              <a:latin typeface="Abel"/>
              <a:ea typeface="Abel"/>
              <a:cs typeface="Abel"/>
              <a:sym typeface="Abel"/>
            </a:endParaRPr>
          </a:p>
        </p:txBody>
      </p:sp>
      <p:sp>
        <p:nvSpPr>
          <p:cNvPr id="2" name="Slide Number Placeholder 1">
            <a:extLst>
              <a:ext uri="{FF2B5EF4-FFF2-40B4-BE49-F238E27FC236}">
                <a16:creationId xmlns:a16="http://schemas.microsoft.com/office/drawing/2014/main" id="{43D745FA-D7DB-023B-E6D0-0BC9060FB31C}"/>
              </a:ext>
            </a:extLst>
          </p:cNvPr>
          <p:cNvSpPr>
            <a:spLocks noGrp="1"/>
          </p:cNvSpPr>
          <p:nvPr>
            <p:ph type="sldNum" idx="12"/>
          </p:nvPr>
        </p:nvSpPr>
        <p:spPr/>
        <p:txBody>
          <a:bodyPr/>
          <a:lstStyle/>
          <a:p>
            <a:pPr>
              <a:buClr>
                <a:srgbClr val="000000"/>
              </a:buClr>
            </a:pPr>
            <a:fld id="{00000000-1234-1234-1234-123412341234}" type="slidenum">
              <a:rPr lang="en" kern="0">
                <a:solidFill>
                  <a:srgbClr val="263238"/>
                </a:solidFill>
              </a:rPr>
              <a:pPr>
                <a:buClr>
                  <a:srgbClr val="000000"/>
                </a:buClr>
              </a:pPr>
              <a:t>19</a:t>
            </a:fld>
            <a:endParaRPr lang="en" kern="0">
              <a:solidFill>
                <a:srgbClr val="26323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1000"/>
                                        <p:tgtEl>
                                          <p:spTgt spid="655"/>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1000"/>
                                        <p:tgtEl>
                                          <p:spTgt spid="656"/>
                                        </p:tgtEl>
                                      </p:cBhvr>
                                    </p:animEffect>
                                  </p:childTnLst>
                                </p:cTn>
                              </p:par>
                              <p:par>
                                <p:cTn id="11" presetID="10" presetClass="entr" presetSubtype="0" fill="hold" nodeType="withEffect">
                                  <p:stCondLst>
                                    <p:cond delay="0"/>
                                  </p:stCondLst>
                                  <p:childTnLst>
                                    <p:set>
                                      <p:cBhvr>
                                        <p:cTn id="12" dur="1" fill="hold">
                                          <p:stCondLst>
                                            <p:cond delay="0"/>
                                          </p:stCondLst>
                                        </p:cTn>
                                        <p:tgtEl>
                                          <p:spTgt spid="657"/>
                                        </p:tgtEl>
                                        <p:attrNameLst>
                                          <p:attrName>style.visibility</p:attrName>
                                        </p:attrNameLst>
                                      </p:cBhvr>
                                      <p:to>
                                        <p:strVal val="visible"/>
                                      </p:to>
                                    </p:set>
                                    <p:animEffect transition="in" filter="fade">
                                      <p:cBhvr>
                                        <p:cTn id="13" dur="1000"/>
                                        <p:tgtEl>
                                          <p:spTgt spid="657"/>
                                        </p:tgtEl>
                                      </p:cBhvr>
                                    </p:animEffect>
                                  </p:childTnLst>
                                </p:cTn>
                              </p:par>
                              <p:par>
                                <p:cTn id="14" presetID="10" presetClass="entr" presetSubtype="0" fill="hold" nodeType="withEffect">
                                  <p:stCondLst>
                                    <p:cond delay="0"/>
                                  </p:stCondLst>
                                  <p:childTnLst>
                                    <p:set>
                                      <p:cBhvr>
                                        <p:cTn id="15" dur="1" fill="hold">
                                          <p:stCondLst>
                                            <p:cond delay="0"/>
                                          </p:stCondLst>
                                        </p:cTn>
                                        <p:tgtEl>
                                          <p:spTgt spid="658"/>
                                        </p:tgtEl>
                                        <p:attrNameLst>
                                          <p:attrName>style.visibility</p:attrName>
                                        </p:attrNameLst>
                                      </p:cBhvr>
                                      <p:to>
                                        <p:strVal val="visible"/>
                                      </p:to>
                                    </p:set>
                                    <p:animEffect transition="in" filter="fade">
                                      <p:cBhvr>
                                        <p:cTn id="16" dur="1000"/>
                                        <p:tgtEl>
                                          <p:spTgt spid="658"/>
                                        </p:tgtEl>
                                      </p:cBhvr>
                                    </p:animEffect>
                                  </p:childTnLst>
                                </p:cTn>
                              </p:par>
                              <p:par>
                                <p:cTn id="17" presetID="10" presetClass="entr" presetSubtype="0" fill="hold" nodeType="withEffect">
                                  <p:stCondLst>
                                    <p:cond delay="0"/>
                                  </p:stCondLst>
                                  <p:childTnLst>
                                    <p:set>
                                      <p:cBhvr>
                                        <p:cTn id="18" dur="1" fill="hold">
                                          <p:stCondLst>
                                            <p:cond delay="0"/>
                                          </p:stCondLst>
                                        </p:cTn>
                                        <p:tgtEl>
                                          <p:spTgt spid="659"/>
                                        </p:tgtEl>
                                        <p:attrNameLst>
                                          <p:attrName>style.visibility</p:attrName>
                                        </p:attrNameLst>
                                      </p:cBhvr>
                                      <p:to>
                                        <p:strVal val="visible"/>
                                      </p:to>
                                    </p:set>
                                    <p:animEffect transition="in" filter="fade">
                                      <p:cBhvr>
                                        <p:cTn id="19" dur="1000"/>
                                        <p:tgtEl>
                                          <p:spTgt spid="659"/>
                                        </p:tgtEl>
                                      </p:cBhvr>
                                    </p:animEffect>
                                  </p:childTnLst>
                                </p:cTn>
                              </p:par>
                              <p:par>
                                <p:cTn id="20" presetID="10" presetClass="entr" presetSubtype="0" fill="hold" nodeType="withEffect">
                                  <p:stCondLst>
                                    <p:cond delay="0"/>
                                  </p:stCondLst>
                                  <p:childTnLst>
                                    <p:set>
                                      <p:cBhvr>
                                        <p:cTn id="21" dur="1" fill="hold">
                                          <p:stCondLst>
                                            <p:cond delay="0"/>
                                          </p:stCondLst>
                                        </p:cTn>
                                        <p:tgtEl>
                                          <p:spTgt spid="660"/>
                                        </p:tgtEl>
                                        <p:attrNameLst>
                                          <p:attrName>style.visibility</p:attrName>
                                        </p:attrNameLst>
                                      </p:cBhvr>
                                      <p:to>
                                        <p:strVal val="visible"/>
                                      </p:to>
                                    </p:set>
                                    <p:animEffect transition="in" filter="fade">
                                      <p:cBhvr>
                                        <p:cTn id="22" dur="1000"/>
                                        <p:tgtEl>
                                          <p:spTgt spid="660"/>
                                        </p:tgtEl>
                                      </p:cBhvr>
                                    </p:animEffect>
                                  </p:childTnLst>
                                </p:cTn>
                              </p:par>
                              <p:par>
                                <p:cTn id="23" presetID="10" presetClass="entr" presetSubtype="0" fill="hold" nodeType="withEffect">
                                  <p:stCondLst>
                                    <p:cond delay="0"/>
                                  </p:stCondLst>
                                  <p:childTnLst>
                                    <p:set>
                                      <p:cBhvr>
                                        <p:cTn id="24" dur="1" fill="hold">
                                          <p:stCondLst>
                                            <p:cond delay="0"/>
                                          </p:stCondLst>
                                        </p:cTn>
                                        <p:tgtEl>
                                          <p:spTgt spid="661"/>
                                        </p:tgtEl>
                                        <p:attrNameLst>
                                          <p:attrName>style.visibility</p:attrName>
                                        </p:attrNameLst>
                                      </p:cBhvr>
                                      <p:to>
                                        <p:strVal val="visible"/>
                                      </p:to>
                                    </p:set>
                                    <p:animEffect transition="in" filter="fade">
                                      <p:cBhvr>
                                        <p:cTn id="25" dur="1000"/>
                                        <p:tgtEl>
                                          <p:spTgt spid="661"/>
                                        </p:tgtEl>
                                      </p:cBhvr>
                                    </p:animEffect>
                                  </p:childTnLst>
                                </p:cTn>
                              </p:par>
                              <p:par>
                                <p:cTn id="26" presetID="10" presetClass="entr" presetSubtype="0" fill="hold" nodeType="withEffect">
                                  <p:stCondLst>
                                    <p:cond delay="0"/>
                                  </p:stCondLst>
                                  <p:childTnLst>
                                    <p:set>
                                      <p:cBhvr>
                                        <p:cTn id="27" dur="1" fill="hold">
                                          <p:stCondLst>
                                            <p:cond delay="0"/>
                                          </p:stCondLst>
                                        </p:cTn>
                                        <p:tgtEl>
                                          <p:spTgt spid="662"/>
                                        </p:tgtEl>
                                        <p:attrNameLst>
                                          <p:attrName>style.visibility</p:attrName>
                                        </p:attrNameLst>
                                      </p:cBhvr>
                                      <p:to>
                                        <p:strVal val="visible"/>
                                      </p:to>
                                    </p:set>
                                    <p:animEffect transition="in" filter="fade">
                                      <p:cBhvr>
                                        <p:cTn id="28" dur="1000"/>
                                        <p:tgtEl>
                                          <p:spTgt spid="662"/>
                                        </p:tgtEl>
                                      </p:cBhvr>
                                    </p:animEffect>
                                  </p:childTnLst>
                                </p:cTn>
                              </p:par>
                              <p:par>
                                <p:cTn id="29" presetID="10" presetClass="entr" presetSubtype="0" fill="hold" nodeType="withEffect">
                                  <p:stCondLst>
                                    <p:cond delay="0"/>
                                  </p:stCondLst>
                                  <p:childTnLst>
                                    <p:set>
                                      <p:cBhvr>
                                        <p:cTn id="30" dur="1" fill="hold">
                                          <p:stCondLst>
                                            <p:cond delay="0"/>
                                          </p:stCondLst>
                                        </p:cTn>
                                        <p:tgtEl>
                                          <p:spTgt spid="663"/>
                                        </p:tgtEl>
                                        <p:attrNameLst>
                                          <p:attrName>style.visibility</p:attrName>
                                        </p:attrNameLst>
                                      </p:cBhvr>
                                      <p:to>
                                        <p:strVal val="visible"/>
                                      </p:to>
                                    </p:set>
                                    <p:animEffect transition="in" filter="fade">
                                      <p:cBhvr>
                                        <p:cTn id="31" dur="1000"/>
                                        <p:tgtEl>
                                          <p:spTgt spid="663"/>
                                        </p:tgtEl>
                                      </p:cBhvr>
                                    </p:animEffect>
                                  </p:childTnLst>
                                </p:cTn>
                              </p:par>
                              <p:par>
                                <p:cTn id="32" presetID="10" presetClass="entr" presetSubtype="0" fill="hold" nodeType="withEffect">
                                  <p:stCondLst>
                                    <p:cond delay="0"/>
                                  </p:stCondLst>
                                  <p:childTnLst>
                                    <p:set>
                                      <p:cBhvr>
                                        <p:cTn id="33" dur="1" fill="hold">
                                          <p:stCondLst>
                                            <p:cond delay="0"/>
                                          </p:stCondLst>
                                        </p:cTn>
                                        <p:tgtEl>
                                          <p:spTgt spid="664"/>
                                        </p:tgtEl>
                                        <p:attrNameLst>
                                          <p:attrName>style.visibility</p:attrName>
                                        </p:attrNameLst>
                                      </p:cBhvr>
                                      <p:to>
                                        <p:strVal val="visible"/>
                                      </p:to>
                                    </p:set>
                                    <p:animEffect transition="in" filter="fade">
                                      <p:cBhvr>
                                        <p:cTn id="34" dur="1000"/>
                                        <p:tgtEl>
                                          <p:spTgt spid="664"/>
                                        </p:tgtEl>
                                      </p:cBhvr>
                                    </p:animEffect>
                                  </p:childTnLst>
                                </p:cTn>
                              </p:par>
                              <p:par>
                                <p:cTn id="35" presetID="10" presetClass="entr" presetSubtype="0" fill="hold" nodeType="withEffect">
                                  <p:stCondLst>
                                    <p:cond delay="0"/>
                                  </p:stCondLst>
                                  <p:childTnLst>
                                    <p:set>
                                      <p:cBhvr>
                                        <p:cTn id="36" dur="1" fill="hold">
                                          <p:stCondLst>
                                            <p:cond delay="0"/>
                                          </p:stCondLst>
                                        </p:cTn>
                                        <p:tgtEl>
                                          <p:spTgt spid="665"/>
                                        </p:tgtEl>
                                        <p:attrNameLst>
                                          <p:attrName>style.visibility</p:attrName>
                                        </p:attrNameLst>
                                      </p:cBhvr>
                                      <p:to>
                                        <p:strVal val="visible"/>
                                      </p:to>
                                    </p:set>
                                    <p:animEffect transition="in" filter="fade">
                                      <p:cBhvr>
                                        <p:cTn id="37" dur="1000"/>
                                        <p:tgtEl>
                                          <p:spTgt spid="665"/>
                                        </p:tgtEl>
                                      </p:cBhvr>
                                    </p:animEffect>
                                  </p:childTnLst>
                                </p:cTn>
                              </p:par>
                              <p:par>
                                <p:cTn id="38" presetID="10" presetClass="entr" presetSubtype="0" fill="hold" nodeType="withEffect">
                                  <p:stCondLst>
                                    <p:cond delay="0"/>
                                  </p:stCondLst>
                                  <p:childTnLst>
                                    <p:set>
                                      <p:cBhvr>
                                        <p:cTn id="39" dur="1" fill="hold">
                                          <p:stCondLst>
                                            <p:cond delay="0"/>
                                          </p:stCondLst>
                                        </p:cTn>
                                        <p:tgtEl>
                                          <p:spTgt spid="666"/>
                                        </p:tgtEl>
                                        <p:attrNameLst>
                                          <p:attrName>style.visibility</p:attrName>
                                        </p:attrNameLst>
                                      </p:cBhvr>
                                      <p:to>
                                        <p:strVal val="visible"/>
                                      </p:to>
                                    </p:set>
                                    <p:animEffect transition="in" filter="fade">
                                      <p:cBhvr>
                                        <p:cTn id="40" dur="1000"/>
                                        <p:tgtEl>
                                          <p:spTgt spid="666"/>
                                        </p:tgtEl>
                                      </p:cBhvr>
                                    </p:animEffect>
                                  </p:childTnLst>
                                </p:cTn>
                              </p:par>
                              <p:par>
                                <p:cTn id="41" presetID="10" presetClass="entr" presetSubtype="0" fill="hold" nodeType="withEffect">
                                  <p:stCondLst>
                                    <p:cond delay="0"/>
                                  </p:stCondLst>
                                  <p:childTnLst>
                                    <p:set>
                                      <p:cBhvr>
                                        <p:cTn id="42" dur="1" fill="hold">
                                          <p:stCondLst>
                                            <p:cond delay="0"/>
                                          </p:stCondLst>
                                        </p:cTn>
                                        <p:tgtEl>
                                          <p:spTgt spid="667"/>
                                        </p:tgtEl>
                                        <p:attrNameLst>
                                          <p:attrName>style.visibility</p:attrName>
                                        </p:attrNameLst>
                                      </p:cBhvr>
                                      <p:to>
                                        <p:strVal val="visible"/>
                                      </p:to>
                                    </p:set>
                                    <p:animEffect transition="in" filter="fade">
                                      <p:cBhvr>
                                        <p:cTn id="43" dur="1000"/>
                                        <p:tgtEl>
                                          <p:spTgt spid="667"/>
                                        </p:tgtEl>
                                      </p:cBhvr>
                                    </p:animEffect>
                                  </p:childTnLst>
                                </p:cTn>
                              </p:par>
                              <p:par>
                                <p:cTn id="44" presetID="10" presetClass="entr" presetSubtype="0" fill="hold" nodeType="withEffect">
                                  <p:stCondLst>
                                    <p:cond delay="0"/>
                                  </p:stCondLst>
                                  <p:childTnLst>
                                    <p:set>
                                      <p:cBhvr>
                                        <p:cTn id="45" dur="1" fill="hold">
                                          <p:stCondLst>
                                            <p:cond delay="0"/>
                                          </p:stCondLst>
                                        </p:cTn>
                                        <p:tgtEl>
                                          <p:spTgt spid="668"/>
                                        </p:tgtEl>
                                        <p:attrNameLst>
                                          <p:attrName>style.visibility</p:attrName>
                                        </p:attrNameLst>
                                      </p:cBhvr>
                                      <p:to>
                                        <p:strVal val="visible"/>
                                      </p:to>
                                    </p:set>
                                    <p:animEffect transition="in" filter="fade">
                                      <p:cBhvr>
                                        <p:cTn id="46" dur="1000"/>
                                        <p:tgtEl>
                                          <p:spTgt spid="668"/>
                                        </p:tgtEl>
                                      </p:cBhvr>
                                    </p:animEffect>
                                  </p:childTnLst>
                                </p:cTn>
                              </p:par>
                              <p:par>
                                <p:cTn id="47" presetID="10" presetClass="entr" presetSubtype="0" fill="hold" nodeType="withEffect">
                                  <p:stCondLst>
                                    <p:cond delay="0"/>
                                  </p:stCondLst>
                                  <p:childTnLst>
                                    <p:set>
                                      <p:cBhvr>
                                        <p:cTn id="48" dur="1" fill="hold">
                                          <p:stCondLst>
                                            <p:cond delay="0"/>
                                          </p:stCondLst>
                                        </p:cTn>
                                        <p:tgtEl>
                                          <p:spTgt spid="669"/>
                                        </p:tgtEl>
                                        <p:attrNameLst>
                                          <p:attrName>style.visibility</p:attrName>
                                        </p:attrNameLst>
                                      </p:cBhvr>
                                      <p:to>
                                        <p:strVal val="visible"/>
                                      </p:to>
                                    </p:set>
                                    <p:animEffect transition="in" filter="fade">
                                      <p:cBhvr>
                                        <p:cTn id="49" dur="1000"/>
                                        <p:tgtEl>
                                          <p:spTgt spid="669"/>
                                        </p:tgtEl>
                                      </p:cBhvr>
                                    </p:animEffect>
                                  </p:childTnLst>
                                </p:cTn>
                              </p:par>
                              <p:par>
                                <p:cTn id="50" presetID="10" presetClass="entr" presetSubtype="0" fill="hold" nodeType="withEffect">
                                  <p:stCondLst>
                                    <p:cond delay="0"/>
                                  </p:stCondLst>
                                  <p:childTnLst>
                                    <p:set>
                                      <p:cBhvr>
                                        <p:cTn id="51" dur="1" fill="hold">
                                          <p:stCondLst>
                                            <p:cond delay="0"/>
                                          </p:stCondLst>
                                        </p:cTn>
                                        <p:tgtEl>
                                          <p:spTgt spid="670"/>
                                        </p:tgtEl>
                                        <p:attrNameLst>
                                          <p:attrName>style.visibility</p:attrName>
                                        </p:attrNameLst>
                                      </p:cBhvr>
                                      <p:to>
                                        <p:strVal val="visible"/>
                                      </p:to>
                                    </p:set>
                                    <p:animEffect transition="in" filter="fade">
                                      <p:cBhvr>
                                        <p:cTn id="52" dur="1000"/>
                                        <p:tgtEl>
                                          <p:spTgt spid="670"/>
                                        </p:tgtEl>
                                      </p:cBhvr>
                                    </p:animEffect>
                                  </p:childTnLst>
                                </p:cTn>
                              </p:par>
                              <p:par>
                                <p:cTn id="53" presetID="10" presetClass="entr" presetSubtype="0" fill="hold" nodeType="withEffect">
                                  <p:stCondLst>
                                    <p:cond delay="0"/>
                                  </p:stCondLst>
                                  <p:childTnLst>
                                    <p:set>
                                      <p:cBhvr>
                                        <p:cTn id="54" dur="1" fill="hold">
                                          <p:stCondLst>
                                            <p:cond delay="0"/>
                                          </p:stCondLst>
                                        </p:cTn>
                                        <p:tgtEl>
                                          <p:spTgt spid="671"/>
                                        </p:tgtEl>
                                        <p:attrNameLst>
                                          <p:attrName>style.visibility</p:attrName>
                                        </p:attrNameLst>
                                      </p:cBhvr>
                                      <p:to>
                                        <p:strVal val="visible"/>
                                      </p:to>
                                    </p:set>
                                    <p:animEffect transition="in" filter="fade">
                                      <p:cBhvr>
                                        <p:cTn id="55" dur="1000"/>
                                        <p:tgtEl>
                                          <p:spTgt spid="671"/>
                                        </p:tgtEl>
                                      </p:cBhvr>
                                    </p:animEffect>
                                  </p:childTnLst>
                                </p:cTn>
                              </p:par>
                              <p:par>
                                <p:cTn id="56" presetID="10" presetClass="entr" presetSubtype="0" fill="hold" nodeType="withEffect">
                                  <p:stCondLst>
                                    <p:cond delay="0"/>
                                  </p:stCondLst>
                                  <p:childTnLst>
                                    <p:set>
                                      <p:cBhvr>
                                        <p:cTn id="57" dur="1" fill="hold">
                                          <p:stCondLst>
                                            <p:cond delay="0"/>
                                          </p:stCondLst>
                                        </p:cTn>
                                        <p:tgtEl>
                                          <p:spTgt spid="672"/>
                                        </p:tgtEl>
                                        <p:attrNameLst>
                                          <p:attrName>style.visibility</p:attrName>
                                        </p:attrNameLst>
                                      </p:cBhvr>
                                      <p:to>
                                        <p:strVal val="visible"/>
                                      </p:to>
                                    </p:set>
                                    <p:animEffect transition="in" filter="fade">
                                      <p:cBhvr>
                                        <p:cTn id="58" dur="10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b="1"/>
              <a:t>Qu'est-ce qu’un Projet?</a:t>
            </a:r>
            <a:endParaRPr lang="en-IN" b="1"/>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6113E31D-E2AB-40D1-8B51-AFA5AFEF393A}" type="slidenum">
              <a:rPr lang="en-US"/>
              <a:pPr>
                <a:spcAft>
                  <a:spcPts val="600"/>
                </a:spcAft>
              </a:pPr>
              <a:t>2</a:t>
            </a:fld>
            <a:endParaRPr lang="en-US"/>
          </a:p>
        </p:txBody>
      </p:sp>
      <p:graphicFrame>
        <p:nvGraphicFramePr>
          <p:cNvPr id="6" name="Content Placeholder 2">
            <a:extLst>
              <a:ext uri="{FF2B5EF4-FFF2-40B4-BE49-F238E27FC236}">
                <a16:creationId xmlns:a16="http://schemas.microsoft.com/office/drawing/2014/main" id="{64F27ABA-2D3F-4AF0-847B-08B0121A76BE}"/>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9806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6"/>
          <p:cNvSpPr txBox="1">
            <a:spLocks noGrp="1"/>
          </p:cNvSpPr>
          <p:nvPr>
            <p:ph type="title"/>
          </p:nvPr>
        </p:nvSpPr>
        <p:spPr>
          <a:xfrm>
            <a:off x="482601" y="404664"/>
            <a:ext cx="6105300" cy="755700"/>
          </a:xfrm>
          <a:prstGeom prst="rect">
            <a:avLst/>
          </a:prstGeom>
        </p:spPr>
        <p:txBody>
          <a:bodyPr spcFirstLastPara="1" wrap="square" lIns="91425" tIns="91425" rIns="91425" bIns="91425" anchor="b" anchorCtr="0">
            <a:noAutofit/>
          </a:bodyPr>
          <a:lstStyle/>
          <a:p>
            <a:r>
              <a:rPr lang="en" dirty="0"/>
              <a:t>Project vs Program vs Portfolio</a:t>
            </a:r>
            <a:endParaRPr dirty="0"/>
          </a:p>
        </p:txBody>
      </p:sp>
      <p:pic>
        <p:nvPicPr>
          <p:cNvPr id="2" name="Picture 1">
            <a:extLst>
              <a:ext uri="{FF2B5EF4-FFF2-40B4-BE49-F238E27FC236}">
                <a16:creationId xmlns:a16="http://schemas.microsoft.com/office/drawing/2014/main" id="{70CEAC16-E95B-114F-2CD9-02384AD46D8F}"/>
              </a:ext>
            </a:extLst>
          </p:cNvPr>
          <p:cNvPicPr>
            <a:picLocks noChangeAspect="1"/>
          </p:cNvPicPr>
          <p:nvPr/>
        </p:nvPicPr>
        <p:blipFill>
          <a:blip r:embed="rId3"/>
          <a:stretch>
            <a:fillRect/>
          </a:stretch>
        </p:blipFill>
        <p:spPr>
          <a:xfrm>
            <a:off x="482601" y="2222322"/>
            <a:ext cx="8178799" cy="3660012"/>
          </a:xfrm>
          <a:prstGeom prst="rect">
            <a:avLst/>
          </a:prstGeom>
        </p:spPr>
      </p:pic>
      <p:sp>
        <p:nvSpPr>
          <p:cNvPr id="3" name="Slide Number Placeholder 2">
            <a:extLst>
              <a:ext uri="{FF2B5EF4-FFF2-40B4-BE49-F238E27FC236}">
                <a16:creationId xmlns:a16="http://schemas.microsoft.com/office/drawing/2014/main" id="{1E0C02C2-4835-BD13-9DC7-5A0AFD907C54}"/>
              </a:ext>
            </a:extLst>
          </p:cNvPr>
          <p:cNvSpPr>
            <a:spLocks noGrp="1"/>
          </p:cNvSpPr>
          <p:nvPr>
            <p:ph type="sldNum" idx="12"/>
          </p:nvPr>
        </p:nvSpPr>
        <p:spPr/>
        <p:txBody>
          <a:bodyPr/>
          <a:lstStyle/>
          <a:p>
            <a:pPr>
              <a:buClr>
                <a:srgbClr val="000000"/>
              </a:buClr>
            </a:pPr>
            <a:fld id="{00000000-1234-1234-1234-123412341234}" type="slidenum">
              <a:rPr lang="en" kern="0">
                <a:solidFill>
                  <a:srgbClr val="263238"/>
                </a:solidFill>
              </a:rPr>
              <a:pPr>
                <a:buClr>
                  <a:srgbClr val="000000"/>
                </a:buClr>
              </a:pPr>
              <a:t>20</a:t>
            </a:fld>
            <a:endParaRPr lang="en" kern="0">
              <a:solidFill>
                <a:srgbClr val="26323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7"/>
          <p:cNvSpPr/>
          <p:nvPr/>
        </p:nvSpPr>
        <p:spPr>
          <a:xfrm>
            <a:off x="2096667" y="4102736"/>
            <a:ext cx="5213700" cy="696600"/>
          </a:xfrm>
          <a:prstGeom prst="rect">
            <a:avLst/>
          </a:prstGeom>
          <a:noFill/>
          <a:ln w="19050" cap="rnd" cmpd="sng">
            <a:solidFill>
              <a:srgbClr val="BE2F22"/>
            </a:solidFill>
            <a:prstDash val="lgDash"/>
            <a:round/>
            <a:headEnd type="none" w="sm" len="sm"/>
            <a:tailEnd type="none" w="sm" len="sm"/>
          </a:ln>
        </p:spPr>
        <p:txBody>
          <a:bodyPr spcFirstLastPara="1" wrap="square" lIns="91425" tIns="45700" rIns="91425" bIns="45700" anchor="ctr" anchorCtr="0">
            <a:noAutofit/>
          </a:bodyPr>
          <a:lstStyle/>
          <a:p>
            <a:pPr algn="ctr">
              <a:buClr>
                <a:srgbClr val="000000"/>
              </a:buClr>
            </a:pPr>
            <a:endParaRPr kern="0">
              <a:solidFill>
                <a:srgbClr val="FFFFFF"/>
              </a:solidFill>
              <a:latin typeface="Abel"/>
              <a:ea typeface="Abel"/>
              <a:cs typeface="Abel"/>
              <a:sym typeface="Abel"/>
            </a:endParaRPr>
          </a:p>
        </p:txBody>
      </p:sp>
      <p:sp>
        <p:nvSpPr>
          <p:cNvPr id="707" name="Google Shape;707;p67"/>
          <p:cNvSpPr txBox="1">
            <a:spLocks noGrp="1"/>
          </p:cNvSpPr>
          <p:nvPr>
            <p:ph type="title"/>
          </p:nvPr>
        </p:nvSpPr>
        <p:spPr>
          <a:xfrm>
            <a:off x="352998" y="404664"/>
            <a:ext cx="4383300" cy="755700"/>
          </a:xfrm>
          <a:prstGeom prst="rect">
            <a:avLst/>
          </a:prstGeom>
        </p:spPr>
        <p:txBody>
          <a:bodyPr spcFirstLastPara="1" wrap="square" lIns="91425" tIns="91425" rIns="91425" bIns="91425" anchor="b" anchorCtr="0">
            <a:noAutofit/>
          </a:bodyPr>
          <a:lstStyle/>
          <a:p>
            <a:r>
              <a:rPr lang="en"/>
              <a:t>Example</a:t>
            </a:r>
            <a:endParaRPr/>
          </a:p>
        </p:txBody>
      </p:sp>
      <p:sp>
        <p:nvSpPr>
          <p:cNvPr id="708" name="Google Shape;708;p67"/>
          <p:cNvSpPr/>
          <p:nvPr/>
        </p:nvSpPr>
        <p:spPr>
          <a:xfrm>
            <a:off x="3215365" y="2197875"/>
            <a:ext cx="2976300" cy="526500"/>
          </a:xfrm>
          <a:prstGeom prst="roundRect">
            <a:avLst>
              <a:gd name="adj" fmla="val 16667"/>
            </a:avLst>
          </a:prstGeom>
          <a:solidFill>
            <a:srgbClr val="802017"/>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a:solidFill>
                  <a:srgbClr val="FFFFFF"/>
                </a:solidFill>
                <a:latin typeface="Abel"/>
                <a:ea typeface="Abel"/>
                <a:cs typeface="Abel"/>
                <a:sym typeface="Abel"/>
              </a:rPr>
              <a:t>Digitalize the organization (Vision)</a:t>
            </a:r>
            <a:endParaRPr sz="1400" kern="0">
              <a:solidFill>
                <a:srgbClr val="FFFFFF"/>
              </a:solidFill>
              <a:latin typeface="Abel"/>
              <a:ea typeface="Abel"/>
              <a:cs typeface="Abel"/>
              <a:sym typeface="Abel"/>
            </a:endParaRPr>
          </a:p>
        </p:txBody>
      </p:sp>
      <p:sp>
        <p:nvSpPr>
          <p:cNvPr id="709" name="Google Shape;709;p67"/>
          <p:cNvSpPr/>
          <p:nvPr/>
        </p:nvSpPr>
        <p:spPr>
          <a:xfrm>
            <a:off x="2220522" y="4201760"/>
            <a:ext cx="1517100" cy="504000"/>
          </a:xfrm>
          <a:prstGeom prst="roundRect">
            <a:avLst>
              <a:gd name="adj" fmla="val 16667"/>
            </a:avLst>
          </a:prstGeom>
          <a:solidFill>
            <a:srgbClr val="E8505B">
              <a:alpha val="26339"/>
            </a:srgbClr>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a:solidFill>
                  <a:srgbClr val="000000"/>
                </a:solidFill>
                <a:latin typeface="Abel"/>
                <a:ea typeface="Abel"/>
                <a:cs typeface="Abel"/>
                <a:sym typeface="Abel"/>
              </a:rPr>
              <a:t>Elaborate the RFP</a:t>
            </a:r>
            <a:endParaRPr sz="1400" kern="0">
              <a:solidFill>
                <a:srgbClr val="000000"/>
              </a:solidFill>
              <a:latin typeface="Abel"/>
              <a:ea typeface="Abel"/>
              <a:cs typeface="Abel"/>
              <a:sym typeface="Abel"/>
            </a:endParaRPr>
          </a:p>
        </p:txBody>
      </p:sp>
      <p:sp>
        <p:nvSpPr>
          <p:cNvPr id="710" name="Google Shape;710;p67"/>
          <p:cNvSpPr/>
          <p:nvPr/>
        </p:nvSpPr>
        <p:spPr>
          <a:xfrm>
            <a:off x="3941992" y="4211178"/>
            <a:ext cx="1517100" cy="504000"/>
          </a:xfrm>
          <a:prstGeom prst="roundRect">
            <a:avLst>
              <a:gd name="adj" fmla="val 16667"/>
            </a:avLst>
          </a:prstGeom>
          <a:solidFill>
            <a:srgbClr val="E8505B">
              <a:alpha val="26339"/>
            </a:srgbClr>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a:solidFill>
                  <a:srgbClr val="000000"/>
                </a:solidFill>
                <a:latin typeface="Abel"/>
                <a:ea typeface="Abel"/>
                <a:cs typeface="Abel"/>
                <a:sym typeface="Abel"/>
              </a:rPr>
              <a:t>Setting up the IT infrastructure</a:t>
            </a:r>
            <a:endParaRPr sz="1400" kern="0">
              <a:solidFill>
                <a:srgbClr val="000000"/>
              </a:solidFill>
              <a:latin typeface="Abel"/>
              <a:ea typeface="Abel"/>
              <a:cs typeface="Abel"/>
              <a:sym typeface="Abel"/>
            </a:endParaRPr>
          </a:p>
        </p:txBody>
      </p:sp>
      <p:sp>
        <p:nvSpPr>
          <p:cNvPr id="711" name="Google Shape;711;p67"/>
          <p:cNvSpPr/>
          <p:nvPr/>
        </p:nvSpPr>
        <p:spPr>
          <a:xfrm>
            <a:off x="5663462" y="4201760"/>
            <a:ext cx="1517100" cy="504000"/>
          </a:xfrm>
          <a:prstGeom prst="roundRect">
            <a:avLst>
              <a:gd name="adj" fmla="val 16667"/>
            </a:avLst>
          </a:prstGeom>
          <a:solidFill>
            <a:srgbClr val="BE2F22"/>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dirty="0">
                <a:solidFill>
                  <a:srgbClr val="FFFFFF"/>
                </a:solidFill>
                <a:latin typeface="Abel"/>
                <a:ea typeface="Abel"/>
                <a:cs typeface="Abel"/>
                <a:sym typeface="Abel"/>
              </a:rPr>
              <a:t>Implementing the ERP</a:t>
            </a:r>
            <a:endParaRPr sz="1400" kern="0" dirty="0">
              <a:solidFill>
                <a:srgbClr val="FFFFFF"/>
              </a:solidFill>
              <a:latin typeface="Abel"/>
              <a:ea typeface="Abel"/>
              <a:cs typeface="Abel"/>
              <a:sym typeface="Abel"/>
            </a:endParaRPr>
          </a:p>
        </p:txBody>
      </p:sp>
      <p:sp>
        <p:nvSpPr>
          <p:cNvPr id="712" name="Google Shape;712;p67"/>
          <p:cNvSpPr/>
          <p:nvPr/>
        </p:nvSpPr>
        <p:spPr>
          <a:xfrm>
            <a:off x="3944972" y="5362982"/>
            <a:ext cx="1517100" cy="504000"/>
          </a:xfrm>
          <a:prstGeom prst="roundRect">
            <a:avLst>
              <a:gd name="adj" fmla="val 16667"/>
            </a:avLst>
          </a:prstGeom>
          <a:solidFill>
            <a:srgbClr val="E8505B">
              <a:alpha val="26339"/>
            </a:srgbClr>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dirty="0">
                <a:solidFill>
                  <a:srgbClr val="000000"/>
                </a:solidFill>
                <a:latin typeface="Abel"/>
                <a:ea typeface="Abel"/>
                <a:cs typeface="Abel"/>
                <a:sym typeface="Abel"/>
              </a:rPr>
              <a:t>Purchase module</a:t>
            </a:r>
            <a:endParaRPr sz="1400" kern="0" dirty="0">
              <a:solidFill>
                <a:srgbClr val="000000"/>
              </a:solidFill>
              <a:latin typeface="Abel"/>
              <a:ea typeface="Abel"/>
              <a:cs typeface="Abel"/>
              <a:sym typeface="Abel"/>
            </a:endParaRPr>
          </a:p>
        </p:txBody>
      </p:sp>
      <p:sp>
        <p:nvSpPr>
          <p:cNvPr id="713" name="Google Shape;713;p67"/>
          <p:cNvSpPr/>
          <p:nvPr/>
        </p:nvSpPr>
        <p:spPr>
          <a:xfrm>
            <a:off x="5666442" y="5372400"/>
            <a:ext cx="1517100" cy="504000"/>
          </a:xfrm>
          <a:prstGeom prst="roundRect">
            <a:avLst>
              <a:gd name="adj" fmla="val 16667"/>
            </a:avLst>
          </a:prstGeom>
          <a:solidFill>
            <a:srgbClr val="E8505B">
              <a:alpha val="26339"/>
            </a:srgbClr>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dirty="0">
                <a:solidFill>
                  <a:srgbClr val="000000"/>
                </a:solidFill>
                <a:latin typeface="Abel"/>
                <a:ea typeface="Abel"/>
                <a:cs typeface="Abel"/>
                <a:sym typeface="Abel"/>
              </a:rPr>
              <a:t>Finance module</a:t>
            </a:r>
            <a:endParaRPr sz="1400" kern="0" dirty="0">
              <a:solidFill>
                <a:srgbClr val="000000"/>
              </a:solidFill>
              <a:latin typeface="Abel"/>
              <a:ea typeface="Abel"/>
              <a:cs typeface="Abel"/>
              <a:sym typeface="Abel"/>
            </a:endParaRPr>
          </a:p>
        </p:txBody>
      </p:sp>
      <p:sp>
        <p:nvSpPr>
          <p:cNvPr id="714" name="Google Shape;714;p67"/>
          <p:cNvSpPr/>
          <p:nvPr/>
        </p:nvSpPr>
        <p:spPr>
          <a:xfrm>
            <a:off x="7387912" y="5362982"/>
            <a:ext cx="1517100" cy="504000"/>
          </a:xfrm>
          <a:prstGeom prst="roundRect">
            <a:avLst>
              <a:gd name="adj" fmla="val 16667"/>
            </a:avLst>
          </a:prstGeom>
          <a:solidFill>
            <a:srgbClr val="E8505B">
              <a:alpha val="26339"/>
            </a:srgbClr>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a:solidFill>
                  <a:srgbClr val="000000"/>
                </a:solidFill>
                <a:latin typeface="Abel"/>
                <a:ea typeface="Abel"/>
                <a:cs typeface="Abel"/>
                <a:sym typeface="Abel"/>
              </a:rPr>
              <a:t>HR module</a:t>
            </a:r>
            <a:endParaRPr sz="1400" kern="0">
              <a:solidFill>
                <a:srgbClr val="000000"/>
              </a:solidFill>
              <a:latin typeface="Abel"/>
              <a:ea typeface="Abel"/>
              <a:cs typeface="Abel"/>
              <a:sym typeface="Abel"/>
            </a:endParaRPr>
          </a:p>
        </p:txBody>
      </p:sp>
      <p:cxnSp>
        <p:nvCxnSpPr>
          <p:cNvPr id="715" name="Google Shape;715;p67"/>
          <p:cNvCxnSpPr>
            <a:stCxn id="716" idx="2"/>
            <a:endCxn id="709" idx="0"/>
          </p:cNvCxnSpPr>
          <p:nvPr/>
        </p:nvCxnSpPr>
        <p:spPr>
          <a:xfrm rot="5400000">
            <a:off x="3547062" y="3048347"/>
            <a:ext cx="585600" cy="1721400"/>
          </a:xfrm>
          <a:prstGeom prst="bentConnector3">
            <a:avLst>
              <a:gd name="adj1" fmla="val 49993"/>
            </a:avLst>
          </a:prstGeom>
          <a:noFill/>
          <a:ln w="9525" cap="rnd" cmpd="sng">
            <a:solidFill>
              <a:schemeClr val="dk2"/>
            </a:solidFill>
            <a:prstDash val="solid"/>
            <a:round/>
            <a:headEnd type="none" w="sm" len="sm"/>
            <a:tailEnd type="none" w="sm" len="sm"/>
          </a:ln>
        </p:spPr>
      </p:cxnSp>
      <p:cxnSp>
        <p:nvCxnSpPr>
          <p:cNvPr id="717" name="Google Shape;717;p67"/>
          <p:cNvCxnSpPr>
            <a:stCxn id="716" idx="2"/>
            <a:endCxn id="711" idx="0"/>
          </p:cNvCxnSpPr>
          <p:nvPr/>
        </p:nvCxnSpPr>
        <p:spPr>
          <a:xfrm rot="-5400000" flipH="1">
            <a:off x="5268462" y="3048347"/>
            <a:ext cx="585600" cy="1721400"/>
          </a:xfrm>
          <a:prstGeom prst="bentConnector3">
            <a:avLst>
              <a:gd name="adj1" fmla="val 49993"/>
            </a:avLst>
          </a:prstGeom>
          <a:noFill/>
          <a:ln w="9525" cap="rnd" cmpd="sng">
            <a:solidFill>
              <a:schemeClr val="dk2"/>
            </a:solidFill>
            <a:prstDash val="solid"/>
            <a:round/>
            <a:headEnd type="none" w="sm" len="sm"/>
            <a:tailEnd type="none" w="sm" len="sm"/>
          </a:ln>
        </p:spPr>
      </p:cxnSp>
      <p:cxnSp>
        <p:nvCxnSpPr>
          <p:cNvPr id="718" name="Google Shape;718;p67"/>
          <p:cNvCxnSpPr>
            <a:stCxn id="711" idx="2"/>
            <a:endCxn id="712" idx="0"/>
          </p:cNvCxnSpPr>
          <p:nvPr/>
        </p:nvCxnSpPr>
        <p:spPr>
          <a:xfrm rot="5400000">
            <a:off x="5234162" y="4175210"/>
            <a:ext cx="657300" cy="1718400"/>
          </a:xfrm>
          <a:prstGeom prst="bentConnector3">
            <a:avLst>
              <a:gd name="adj1" fmla="val 49994"/>
            </a:avLst>
          </a:prstGeom>
          <a:noFill/>
          <a:ln w="9525" cap="rnd" cmpd="sng">
            <a:solidFill>
              <a:schemeClr val="dk2"/>
            </a:solidFill>
            <a:prstDash val="solid"/>
            <a:round/>
            <a:headEnd type="none" w="sm" len="sm"/>
            <a:tailEnd type="none" w="sm" len="sm"/>
          </a:ln>
        </p:spPr>
      </p:cxnSp>
      <p:cxnSp>
        <p:nvCxnSpPr>
          <p:cNvPr id="719" name="Google Shape;719;p67"/>
          <p:cNvCxnSpPr>
            <a:stCxn id="711" idx="2"/>
            <a:endCxn id="713" idx="0"/>
          </p:cNvCxnSpPr>
          <p:nvPr/>
        </p:nvCxnSpPr>
        <p:spPr>
          <a:xfrm>
            <a:off x="6422012" y="4705760"/>
            <a:ext cx="3000" cy="666600"/>
          </a:xfrm>
          <a:prstGeom prst="straightConnector1">
            <a:avLst/>
          </a:prstGeom>
          <a:noFill/>
          <a:ln w="9525" cap="rnd" cmpd="sng">
            <a:solidFill>
              <a:schemeClr val="dk2"/>
            </a:solidFill>
            <a:prstDash val="solid"/>
            <a:round/>
            <a:headEnd type="none" w="sm" len="sm"/>
            <a:tailEnd type="none" w="sm" len="sm"/>
          </a:ln>
        </p:spPr>
      </p:cxnSp>
      <p:cxnSp>
        <p:nvCxnSpPr>
          <p:cNvPr id="720" name="Google Shape;720;p67"/>
          <p:cNvCxnSpPr>
            <a:stCxn id="711" idx="2"/>
            <a:endCxn id="714" idx="0"/>
          </p:cNvCxnSpPr>
          <p:nvPr/>
        </p:nvCxnSpPr>
        <p:spPr>
          <a:xfrm rot="-5400000" flipH="1">
            <a:off x="6955562" y="4172210"/>
            <a:ext cx="657300" cy="1724400"/>
          </a:xfrm>
          <a:prstGeom prst="bentConnector3">
            <a:avLst>
              <a:gd name="adj1" fmla="val 49994"/>
            </a:avLst>
          </a:prstGeom>
          <a:noFill/>
          <a:ln w="9525" cap="rnd" cmpd="sng">
            <a:solidFill>
              <a:schemeClr val="dk2"/>
            </a:solidFill>
            <a:prstDash val="solid"/>
            <a:round/>
            <a:headEnd type="none" w="sm" len="sm"/>
            <a:tailEnd type="none" w="sm" len="sm"/>
          </a:ln>
        </p:spPr>
      </p:cxnSp>
      <p:sp>
        <p:nvSpPr>
          <p:cNvPr id="721" name="Google Shape;721;p67"/>
          <p:cNvSpPr/>
          <p:nvPr/>
        </p:nvSpPr>
        <p:spPr>
          <a:xfrm>
            <a:off x="352998" y="4842660"/>
            <a:ext cx="1554705" cy="1189796"/>
          </a:xfrm>
          <a:prstGeom prst="rect">
            <a:avLst/>
          </a:prstGeom>
          <a:noFill/>
          <a:ln>
            <a:noFill/>
          </a:ln>
        </p:spPr>
        <p:txBody>
          <a:bodyPr spcFirstLastPara="1" wrap="square" lIns="91425" tIns="45700" rIns="91425" bIns="45700" anchor="t" anchorCtr="0">
            <a:noAutofit/>
          </a:bodyPr>
          <a:lstStyle/>
          <a:p>
            <a:pPr>
              <a:lnSpc>
                <a:spcPct val="150000"/>
              </a:lnSpc>
              <a:buClr>
                <a:srgbClr val="000000"/>
              </a:buClr>
            </a:pPr>
            <a:r>
              <a:rPr lang="en" sz="1600" kern="0" dirty="0">
                <a:solidFill>
                  <a:srgbClr val="802017"/>
                </a:solidFill>
                <a:latin typeface="Abel"/>
                <a:ea typeface="Abel"/>
                <a:cs typeface="Abel"/>
                <a:sym typeface="Abel"/>
              </a:rPr>
              <a:t>Portfolio</a:t>
            </a:r>
            <a:endParaRPr sz="1600" kern="0" dirty="0">
              <a:solidFill>
                <a:srgbClr val="802017"/>
              </a:solidFill>
              <a:latin typeface="Abel"/>
              <a:ea typeface="Abel"/>
              <a:cs typeface="Abel"/>
              <a:sym typeface="Abel"/>
            </a:endParaRPr>
          </a:p>
          <a:p>
            <a:pPr>
              <a:lnSpc>
                <a:spcPct val="150000"/>
              </a:lnSpc>
              <a:buClr>
                <a:srgbClr val="000000"/>
              </a:buClr>
            </a:pPr>
            <a:r>
              <a:rPr lang="en" sz="1600" kern="0" dirty="0">
                <a:solidFill>
                  <a:srgbClr val="BE2F22"/>
                </a:solidFill>
                <a:latin typeface="Abel"/>
                <a:ea typeface="Abel"/>
                <a:cs typeface="Abel"/>
                <a:sym typeface="Abel"/>
              </a:rPr>
              <a:t>Program</a:t>
            </a:r>
            <a:endParaRPr sz="1600" kern="0" dirty="0">
              <a:solidFill>
                <a:srgbClr val="BE2F22"/>
              </a:solidFill>
              <a:latin typeface="Abel"/>
              <a:ea typeface="Abel"/>
              <a:cs typeface="Abel"/>
              <a:sym typeface="Abel"/>
            </a:endParaRPr>
          </a:p>
          <a:p>
            <a:pPr>
              <a:lnSpc>
                <a:spcPct val="150000"/>
              </a:lnSpc>
              <a:buClr>
                <a:srgbClr val="000000"/>
              </a:buClr>
            </a:pPr>
            <a:r>
              <a:rPr lang="en" sz="1600" kern="0" dirty="0">
                <a:solidFill>
                  <a:srgbClr val="E8505B"/>
                </a:solidFill>
                <a:latin typeface="Abel"/>
                <a:ea typeface="Abel"/>
                <a:cs typeface="Abel"/>
                <a:sym typeface="Abel"/>
              </a:rPr>
              <a:t>Project</a:t>
            </a:r>
            <a:endParaRPr sz="1600" kern="0" dirty="0">
              <a:solidFill>
                <a:srgbClr val="BE2F22"/>
              </a:solidFill>
              <a:latin typeface="Abel"/>
              <a:ea typeface="Abel"/>
              <a:cs typeface="Abel"/>
              <a:sym typeface="Abel"/>
            </a:endParaRPr>
          </a:p>
        </p:txBody>
      </p:sp>
      <p:sp>
        <p:nvSpPr>
          <p:cNvPr id="716" name="Google Shape;716;p67"/>
          <p:cNvSpPr/>
          <p:nvPr/>
        </p:nvSpPr>
        <p:spPr>
          <a:xfrm>
            <a:off x="3942012" y="3112247"/>
            <a:ext cx="1517100" cy="504000"/>
          </a:xfrm>
          <a:prstGeom prst="roundRect">
            <a:avLst>
              <a:gd name="adj" fmla="val 16667"/>
            </a:avLst>
          </a:prstGeom>
          <a:solidFill>
            <a:srgbClr val="BE2F22"/>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dirty="0">
                <a:solidFill>
                  <a:srgbClr val="FFFFFF"/>
                </a:solidFill>
                <a:latin typeface="Abel"/>
                <a:ea typeface="Abel"/>
                <a:cs typeface="Abel"/>
                <a:sym typeface="Abel"/>
              </a:rPr>
              <a:t>Acquiring an ERP</a:t>
            </a:r>
            <a:endParaRPr sz="1400" kern="0" dirty="0">
              <a:solidFill>
                <a:srgbClr val="FFFFFF"/>
              </a:solidFill>
              <a:latin typeface="Abel"/>
              <a:ea typeface="Abel"/>
              <a:cs typeface="Abel"/>
              <a:sym typeface="Abel"/>
            </a:endParaRPr>
          </a:p>
        </p:txBody>
      </p:sp>
      <p:cxnSp>
        <p:nvCxnSpPr>
          <p:cNvPr id="722" name="Google Shape;722;p67"/>
          <p:cNvCxnSpPr>
            <a:endCxn id="710" idx="0"/>
          </p:cNvCxnSpPr>
          <p:nvPr/>
        </p:nvCxnSpPr>
        <p:spPr>
          <a:xfrm>
            <a:off x="4700542" y="3616278"/>
            <a:ext cx="0" cy="594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67"/>
          <p:cNvCxnSpPr>
            <a:stCxn id="708" idx="2"/>
            <a:endCxn id="716" idx="0"/>
          </p:cNvCxnSpPr>
          <p:nvPr/>
        </p:nvCxnSpPr>
        <p:spPr>
          <a:xfrm flipH="1">
            <a:off x="4700515" y="2724375"/>
            <a:ext cx="3000" cy="387900"/>
          </a:xfrm>
          <a:prstGeom prst="straightConnector1">
            <a:avLst/>
          </a:prstGeom>
          <a:noFill/>
          <a:ln w="9525" cap="flat" cmpd="sng">
            <a:solidFill>
              <a:schemeClr val="dk2"/>
            </a:solidFill>
            <a:prstDash val="solid"/>
            <a:round/>
            <a:headEnd type="none" w="med" len="med"/>
            <a:tailEnd type="none" w="med" len="med"/>
          </a:ln>
        </p:spPr>
      </p:cxnSp>
      <p:sp>
        <p:nvSpPr>
          <p:cNvPr id="724" name="Google Shape;724;p67"/>
          <p:cNvSpPr/>
          <p:nvPr/>
        </p:nvSpPr>
        <p:spPr>
          <a:xfrm>
            <a:off x="2096687" y="3112247"/>
            <a:ext cx="1517100" cy="504000"/>
          </a:xfrm>
          <a:prstGeom prst="roundRect">
            <a:avLst>
              <a:gd name="adj" fmla="val 16667"/>
            </a:avLst>
          </a:prstGeom>
          <a:solidFill>
            <a:srgbClr val="802017"/>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a:solidFill>
                  <a:srgbClr val="FFFFFF"/>
                </a:solidFill>
                <a:latin typeface="Abel"/>
                <a:ea typeface="Abel"/>
                <a:cs typeface="Abel"/>
                <a:sym typeface="Abel"/>
              </a:rPr>
              <a:t>Portfolio</a:t>
            </a:r>
            <a:endParaRPr sz="1400" kern="0">
              <a:solidFill>
                <a:srgbClr val="FFFFFF"/>
              </a:solidFill>
              <a:latin typeface="Abel"/>
              <a:ea typeface="Abel"/>
              <a:cs typeface="Abel"/>
              <a:sym typeface="Abel"/>
            </a:endParaRPr>
          </a:p>
        </p:txBody>
      </p:sp>
      <p:sp>
        <p:nvSpPr>
          <p:cNvPr id="725" name="Google Shape;725;p67"/>
          <p:cNvSpPr/>
          <p:nvPr/>
        </p:nvSpPr>
        <p:spPr>
          <a:xfrm>
            <a:off x="5666462" y="3112257"/>
            <a:ext cx="1517100" cy="504000"/>
          </a:xfrm>
          <a:prstGeom prst="roundRect">
            <a:avLst>
              <a:gd name="adj" fmla="val 16667"/>
            </a:avLst>
          </a:prstGeom>
          <a:solidFill>
            <a:srgbClr val="E8505B">
              <a:alpha val="26339"/>
            </a:srgbClr>
          </a:solid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r>
              <a:rPr lang="en" sz="1400" kern="0">
                <a:solidFill>
                  <a:srgbClr val="000000"/>
                </a:solidFill>
                <a:latin typeface="Abel"/>
                <a:ea typeface="Abel"/>
                <a:cs typeface="Abel"/>
                <a:sym typeface="Abel"/>
              </a:rPr>
              <a:t>Project</a:t>
            </a:r>
            <a:endParaRPr sz="1400" kern="0">
              <a:solidFill>
                <a:srgbClr val="000000"/>
              </a:solidFill>
              <a:latin typeface="Abel"/>
              <a:ea typeface="Abel"/>
              <a:cs typeface="Abel"/>
              <a:sym typeface="Abel"/>
            </a:endParaRPr>
          </a:p>
        </p:txBody>
      </p:sp>
      <p:cxnSp>
        <p:nvCxnSpPr>
          <p:cNvPr id="726" name="Google Shape;726;p67"/>
          <p:cNvCxnSpPr>
            <a:stCxn id="724" idx="0"/>
            <a:endCxn id="708" idx="2"/>
          </p:cNvCxnSpPr>
          <p:nvPr/>
        </p:nvCxnSpPr>
        <p:spPr>
          <a:xfrm rot="-5400000">
            <a:off x="3585437" y="1994147"/>
            <a:ext cx="387900" cy="1848300"/>
          </a:xfrm>
          <a:prstGeom prst="bentConnector3">
            <a:avLst>
              <a:gd name="adj1" fmla="val 49996"/>
            </a:avLst>
          </a:prstGeom>
          <a:noFill/>
          <a:ln w="9525" cap="flat" cmpd="sng">
            <a:solidFill>
              <a:schemeClr val="dk2"/>
            </a:solidFill>
            <a:prstDash val="solid"/>
            <a:round/>
            <a:headEnd type="none" w="med" len="med"/>
            <a:tailEnd type="none" w="med" len="med"/>
          </a:ln>
        </p:spPr>
      </p:cxnSp>
      <p:cxnSp>
        <p:nvCxnSpPr>
          <p:cNvPr id="727" name="Google Shape;727;p67"/>
          <p:cNvCxnSpPr>
            <a:stCxn id="708" idx="2"/>
            <a:endCxn id="725" idx="0"/>
          </p:cNvCxnSpPr>
          <p:nvPr/>
        </p:nvCxnSpPr>
        <p:spPr>
          <a:xfrm rot="-5400000" flipH="1">
            <a:off x="5370265" y="2057625"/>
            <a:ext cx="387900" cy="1721400"/>
          </a:xfrm>
          <a:prstGeom prst="bentConnector3">
            <a:avLst>
              <a:gd name="adj1" fmla="val 49998"/>
            </a:avLst>
          </a:prstGeom>
          <a:noFill/>
          <a:ln w="9525" cap="flat" cmpd="sng">
            <a:solidFill>
              <a:schemeClr val="dk2"/>
            </a:solidFill>
            <a:prstDash val="solid"/>
            <a:round/>
            <a:headEnd type="none" w="med" len="med"/>
            <a:tailEnd type="none" w="med" len="med"/>
          </a:ln>
        </p:spPr>
      </p:cxnSp>
      <p:sp>
        <p:nvSpPr>
          <p:cNvPr id="728" name="Google Shape;728;p67"/>
          <p:cNvSpPr/>
          <p:nvPr/>
        </p:nvSpPr>
        <p:spPr>
          <a:xfrm>
            <a:off x="166398" y="4986323"/>
            <a:ext cx="186600" cy="186600"/>
          </a:xfrm>
          <a:prstGeom prst="rect">
            <a:avLst/>
          </a:prstGeom>
          <a:solidFill>
            <a:srgbClr val="802017"/>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729" name="Google Shape;729;p67"/>
          <p:cNvSpPr/>
          <p:nvPr/>
        </p:nvSpPr>
        <p:spPr>
          <a:xfrm>
            <a:off x="166398" y="5344258"/>
            <a:ext cx="186600" cy="186600"/>
          </a:xfrm>
          <a:prstGeom prst="rect">
            <a:avLst/>
          </a:prstGeom>
          <a:solidFill>
            <a:srgbClr val="BE2F22"/>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730" name="Google Shape;730;p67"/>
          <p:cNvSpPr/>
          <p:nvPr/>
        </p:nvSpPr>
        <p:spPr>
          <a:xfrm>
            <a:off x="166398" y="5702192"/>
            <a:ext cx="186600" cy="186600"/>
          </a:xfrm>
          <a:prstGeom prst="rect">
            <a:avLst/>
          </a:prstGeom>
          <a:solidFill>
            <a:srgbClr val="E8505B">
              <a:alpha val="26339"/>
            </a:srgbClr>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2" name="Slide Number Placeholder 1">
            <a:extLst>
              <a:ext uri="{FF2B5EF4-FFF2-40B4-BE49-F238E27FC236}">
                <a16:creationId xmlns:a16="http://schemas.microsoft.com/office/drawing/2014/main" id="{03A236D6-B893-6D58-4F91-A726FD40899A}"/>
              </a:ext>
            </a:extLst>
          </p:cNvPr>
          <p:cNvSpPr>
            <a:spLocks noGrp="1"/>
          </p:cNvSpPr>
          <p:nvPr>
            <p:ph type="sldNum" idx="12"/>
          </p:nvPr>
        </p:nvSpPr>
        <p:spPr/>
        <p:txBody>
          <a:bodyPr/>
          <a:lstStyle/>
          <a:p>
            <a:pPr>
              <a:buClr>
                <a:srgbClr val="000000"/>
              </a:buClr>
            </a:pPr>
            <a:fld id="{00000000-1234-1234-1234-123412341234}" type="slidenum">
              <a:rPr lang="en" kern="0">
                <a:solidFill>
                  <a:srgbClr val="263238"/>
                </a:solidFill>
              </a:rPr>
              <a:pPr>
                <a:buClr>
                  <a:srgbClr val="000000"/>
                </a:buClr>
              </a:pPr>
              <a:t>21</a:t>
            </a:fld>
            <a:endParaRPr lang="en" kern="0">
              <a:solidFill>
                <a:srgbClr val="26323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1"/>
          <p:cNvSpPr txBox="1">
            <a:spLocks noGrp="1"/>
          </p:cNvSpPr>
          <p:nvPr>
            <p:ph type="title"/>
          </p:nvPr>
        </p:nvSpPr>
        <p:spPr>
          <a:xfrm>
            <a:off x="290452" y="476672"/>
            <a:ext cx="7138500" cy="755700"/>
          </a:xfrm>
          <a:prstGeom prst="rect">
            <a:avLst/>
          </a:prstGeom>
        </p:spPr>
        <p:txBody>
          <a:bodyPr spcFirstLastPara="1" wrap="square" lIns="91425" tIns="91425" rIns="91425" bIns="91425" anchor="b" anchorCtr="0">
            <a:noAutofit/>
          </a:bodyPr>
          <a:lstStyle/>
          <a:p>
            <a:r>
              <a:rPr lang="en" dirty="0"/>
              <a:t>Project Life Cycle vs Product life cycle</a:t>
            </a:r>
            <a:endParaRPr dirty="0"/>
          </a:p>
        </p:txBody>
      </p:sp>
      <p:sp>
        <p:nvSpPr>
          <p:cNvPr id="756" name="Google Shape;756;p71"/>
          <p:cNvSpPr/>
          <p:nvPr/>
        </p:nvSpPr>
        <p:spPr>
          <a:xfrm>
            <a:off x="2646544" y="3844300"/>
            <a:ext cx="4287900" cy="285300"/>
          </a:xfrm>
          <a:prstGeom prst="roundRect">
            <a:avLst>
              <a:gd name="adj" fmla="val 16667"/>
            </a:avLst>
          </a:prstGeom>
          <a:solidFill>
            <a:srgbClr val="A72A1E"/>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57" name="Google Shape;757;p71"/>
          <p:cNvSpPr/>
          <p:nvPr/>
        </p:nvSpPr>
        <p:spPr>
          <a:xfrm>
            <a:off x="4297412" y="4272253"/>
            <a:ext cx="1443300" cy="285300"/>
          </a:xfrm>
          <a:prstGeom prst="roundRect">
            <a:avLst>
              <a:gd name="adj" fmla="val 16667"/>
            </a:avLst>
          </a:prstGeom>
          <a:solidFill>
            <a:srgbClr val="EA999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58" name="Google Shape;758;p71"/>
          <p:cNvCxnSpPr/>
          <p:nvPr/>
        </p:nvCxnSpPr>
        <p:spPr>
          <a:xfrm rot="10800000">
            <a:off x="1723785" y="4179857"/>
            <a:ext cx="5206500" cy="25200"/>
          </a:xfrm>
          <a:prstGeom prst="straightConnector1">
            <a:avLst/>
          </a:prstGeom>
          <a:noFill/>
          <a:ln w="19050" cap="flat" cmpd="sng">
            <a:solidFill>
              <a:schemeClr val="dk2"/>
            </a:solidFill>
            <a:prstDash val="dot"/>
            <a:round/>
            <a:headEnd type="none" w="med" len="med"/>
            <a:tailEnd type="none" w="med" len="med"/>
          </a:ln>
        </p:spPr>
      </p:cxnSp>
      <p:cxnSp>
        <p:nvCxnSpPr>
          <p:cNvPr id="759" name="Google Shape;759;p71"/>
          <p:cNvCxnSpPr/>
          <p:nvPr/>
        </p:nvCxnSpPr>
        <p:spPr>
          <a:xfrm>
            <a:off x="6256692" y="3744745"/>
            <a:ext cx="699900" cy="2700"/>
          </a:xfrm>
          <a:prstGeom prst="straightConnector1">
            <a:avLst/>
          </a:prstGeom>
          <a:noFill/>
          <a:ln w="19050" cap="flat" cmpd="sng">
            <a:solidFill>
              <a:schemeClr val="dk1"/>
            </a:solidFill>
            <a:prstDash val="solid"/>
            <a:round/>
            <a:headEnd type="none" w="med" len="med"/>
            <a:tailEnd type="stealth" w="med" len="med"/>
          </a:ln>
        </p:spPr>
      </p:cxnSp>
      <p:cxnSp>
        <p:nvCxnSpPr>
          <p:cNvPr id="760" name="Google Shape;760;p71"/>
          <p:cNvCxnSpPr/>
          <p:nvPr/>
        </p:nvCxnSpPr>
        <p:spPr>
          <a:xfrm>
            <a:off x="5739478" y="3342455"/>
            <a:ext cx="1500" cy="434700"/>
          </a:xfrm>
          <a:prstGeom prst="straightConnector1">
            <a:avLst/>
          </a:prstGeom>
          <a:noFill/>
          <a:ln w="19050" cap="flat" cmpd="sng">
            <a:solidFill>
              <a:schemeClr val="dk1"/>
            </a:solidFill>
            <a:prstDash val="solid"/>
            <a:round/>
            <a:headEnd type="none" w="med" len="med"/>
            <a:tailEnd type="stealth" w="med" len="med"/>
          </a:ln>
        </p:spPr>
      </p:cxnSp>
      <p:cxnSp>
        <p:nvCxnSpPr>
          <p:cNvPr id="761" name="Google Shape;761;p71"/>
          <p:cNvCxnSpPr/>
          <p:nvPr/>
        </p:nvCxnSpPr>
        <p:spPr>
          <a:xfrm>
            <a:off x="4259972" y="3339413"/>
            <a:ext cx="0" cy="437700"/>
          </a:xfrm>
          <a:prstGeom prst="straightConnector1">
            <a:avLst/>
          </a:prstGeom>
          <a:noFill/>
          <a:ln w="19050" cap="flat" cmpd="sng">
            <a:solidFill>
              <a:schemeClr val="dk1"/>
            </a:solidFill>
            <a:prstDash val="solid"/>
            <a:round/>
            <a:headEnd type="none" w="med" len="med"/>
            <a:tailEnd type="stealth" w="med" len="med"/>
          </a:ln>
        </p:spPr>
      </p:cxnSp>
      <p:cxnSp>
        <p:nvCxnSpPr>
          <p:cNvPr id="762" name="Google Shape;762;p71"/>
          <p:cNvCxnSpPr/>
          <p:nvPr/>
        </p:nvCxnSpPr>
        <p:spPr>
          <a:xfrm>
            <a:off x="3520516" y="3338378"/>
            <a:ext cx="0" cy="438900"/>
          </a:xfrm>
          <a:prstGeom prst="straightConnector1">
            <a:avLst/>
          </a:prstGeom>
          <a:noFill/>
          <a:ln w="19050" cap="flat" cmpd="sng">
            <a:solidFill>
              <a:schemeClr val="dk1"/>
            </a:solidFill>
            <a:prstDash val="solid"/>
            <a:round/>
            <a:headEnd type="none" w="med" len="med"/>
            <a:tailEnd type="stealth" w="med" len="med"/>
          </a:ln>
        </p:spPr>
      </p:cxnSp>
      <p:cxnSp>
        <p:nvCxnSpPr>
          <p:cNvPr id="763" name="Google Shape;763;p71"/>
          <p:cNvCxnSpPr/>
          <p:nvPr/>
        </p:nvCxnSpPr>
        <p:spPr>
          <a:xfrm>
            <a:off x="2780716" y="3342329"/>
            <a:ext cx="0" cy="434700"/>
          </a:xfrm>
          <a:prstGeom prst="straightConnector1">
            <a:avLst/>
          </a:prstGeom>
          <a:noFill/>
          <a:ln w="19050" cap="flat" cmpd="sng">
            <a:solidFill>
              <a:schemeClr val="dk1"/>
            </a:solidFill>
            <a:prstDash val="solid"/>
            <a:round/>
            <a:headEnd type="none" w="med" len="med"/>
            <a:tailEnd type="stealth" w="med" len="med"/>
          </a:ln>
        </p:spPr>
      </p:cxnSp>
      <p:cxnSp>
        <p:nvCxnSpPr>
          <p:cNvPr id="764" name="Google Shape;764;p71"/>
          <p:cNvCxnSpPr/>
          <p:nvPr/>
        </p:nvCxnSpPr>
        <p:spPr>
          <a:xfrm rot="10800000">
            <a:off x="5753258" y="4624829"/>
            <a:ext cx="1800" cy="438000"/>
          </a:xfrm>
          <a:prstGeom prst="straightConnector1">
            <a:avLst/>
          </a:prstGeom>
          <a:noFill/>
          <a:ln w="19050" cap="flat" cmpd="sng">
            <a:solidFill>
              <a:schemeClr val="dk1"/>
            </a:solidFill>
            <a:prstDash val="solid"/>
            <a:round/>
            <a:headEnd type="none" w="med" len="med"/>
            <a:tailEnd type="stealth" w="med" len="med"/>
          </a:ln>
        </p:spPr>
      </p:cxnSp>
      <p:cxnSp>
        <p:nvCxnSpPr>
          <p:cNvPr id="765" name="Google Shape;765;p71"/>
          <p:cNvCxnSpPr/>
          <p:nvPr/>
        </p:nvCxnSpPr>
        <p:spPr>
          <a:xfrm rot="10800000">
            <a:off x="4309841" y="4624653"/>
            <a:ext cx="900" cy="436200"/>
          </a:xfrm>
          <a:prstGeom prst="straightConnector1">
            <a:avLst/>
          </a:prstGeom>
          <a:noFill/>
          <a:ln w="19050" cap="flat" cmpd="sng">
            <a:solidFill>
              <a:schemeClr val="dk1"/>
            </a:solidFill>
            <a:prstDash val="solid"/>
            <a:round/>
            <a:headEnd type="none" w="med" len="med"/>
            <a:tailEnd type="stealth" w="med" len="med"/>
          </a:ln>
        </p:spPr>
      </p:cxnSp>
      <p:sp>
        <p:nvSpPr>
          <p:cNvPr id="766" name="Google Shape;766;p71"/>
          <p:cNvSpPr txBox="1"/>
          <p:nvPr/>
        </p:nvSpPr>
        <p:spPr>
          <a:xfrm>
            <a:off x="1301210" y="3735909"/>
            <a:ext cx="1345339" cy="461635"/>
          </a:xfrm>
          <a:prstGeom prst="rect">
            <a:avLst/>
          </a:prstGeom>
          <a:noFill/>
          <a:ln>
            <a:noFill/>
          </a:ln>
        </p:spPr>
        <p:txBody>
          <a:bodyPr spcFirstLastPara="1" wrap="square" lIns="91425" tIns="91425" rIns="91425" bIns="91425" anchor="t" anchorCtr="0">
            <a:spAutoFit/>
          </a:bodyPr>
          <a:lstStyle/>
          <a:p>
            <a:r>
              <a:rPr lang="en" b="1" dirty="0">
                <a:latin typeface="Abel"/>
                <a:ea typeface="Abel"/>
                <a:cs typeface="Abel"/>
                <a:sym typeface="Abel"/>
              </a:rPr>
              <a:t>Product</a:t>
            </a:r>
            <a:endParaRPr b="1" dirty="0">
              <a:latin typeface="Abel"/>
              <a:ea typeface="Abel"/>
              <a:cs typeface="Abel"/>
              <a:sym typeface="Abel"/>
            </a:endParaRPr>
          </a:p>
        </p:txBody>
      </p:sp>
      <p:sp>
        <p:nvSpPr>
          <p:cNvPr id="767" name="Google Shape;767;p71"/>
          <p:cNvSpPr txBox="1"/>
          <p:nvPr/>
        </p:nvSpPr>
        <p:spPr>
          <a:xfrm>
            <a:off x="1301210" y="4119828"/>
            <a:ext cx="1311936" cy="461635"/>
          </a:xfrm>
          <a:prstGeom prst="rect">
            <a:avLst/>
          </a:prstGeom>
          <a:noFill/>
          <a:ln>
            <a:noFill/>
          </a:ln>
        </p:spPr>
        <p:txBody>
          <a:bodyPr spcFirstLastPara="1" wrap="square" lIns="91425" tIns="91425" rIns="91425" bIns="91425" anchor="t" anchorCtr="0">
            <a:spAutoFit/>
          </a:bodyPr>
          <a:lstStyle/>
          <a:p>
            <a:r>
              <a:rPr lang="en" b="1" dirty="0">
                <a:latin typeface="Abel"/>
                <a:ea typeface="Abel"/>
                <a:cs typeface="Abel"/>
                <a:sym typeface="Abel"/>
              </a:rPr>
              <a:t>Project</a:t>
            </a:r>
            <a:endParaRPr b="1" dirty="0">
              <a:latin typeface="Abel"/>
              <a:ea typeface="Abel"/>
              <a:cs typeface="Abel"/>
              <a:sym typeface="Abel"/>
            </a:endParaRPr>
          </a:p>
        </p:txBody>
      </p:sp>
      <p:sp>
        <p:nvSpPr>
          <p:cNvPr id="768" name="Google Shape;768;p71"/>
          <p:cNvSpPr txBox="1"/>
          <p:nvPr/>
        </p:nvSpPr>
        <p:spPr>
          <a:xfrm>
            <a:off x="3481273" y="5019014"/>
            <a:ext cx="1644600" cy="338700"/>
          </a:xfrm>
          <a:prstGeom prst="rect">
            <a:avLst/>
          </a:prstGeom>
          <a:noFill/>
          <a:ln>
            <a:noFill/>
          </a:ln>
        </p:spPr>
        <p:txBody>
          <a:bodyPr spcFirstLastPara="1" wrap="square" lIns="91425" tIns="91425" rIns="91425" bIns="91425" anchor="t" anchorCtr="0">
            <a:spAutoFit/>
          </a:bodyPr>
          <a:lstStyle/>
          <a:p>
            <a:pPr algn="ctr"/>
            <a:r>
              <a:rPr lang="en" sz="1000" b="1">
                <a:latin typeface="Abel"/>
                <a:ea typeface="Abel"/>
                <a:cs typeface="Abel"/>
                <a:sym typeface="Abel"/>
              </a:rPr>
              <a:t>Project start</a:t>
            </a:r>
            <a:endParaRPr sz="1000" b="1">
              <a:latin typeface="Abel"/>
              <a:ea typeface="Abel"/>
              <a:cs typeface="Abel"/>
              <a:sym typeface="Abel"/>
            </a:endParaRPr>
          </a:p>
        </p:txBody>
      </p:sp>
      <p:sp>
        <p:nvSpPr>
          <p:cNvPr id="769" name="Google Shape;769;p71"/>
          <p:cNvSpPr txBox="1"/>
          <p:nvPr/>
        </p:nvSpPr>
        <p:spPr>
          <a:xfrm>
            <a:off x="4924617" y="5019014"/>
            <a:ext cx="1644600" cy="338700"/>
          </a:xfrm>
          <a:prstGeom prst="rect">
            <a:avLst/>
          </a:prstGeom>
          <a:noFill/>
          <a:ln>
            <a:noFill/>
          </a:ln>
        </p:spPr>
        <p:txBody>
          <a:bodyPr spcFirstLastPara="1" wrap="square" lIns="91425" tIns="91425" rIns="91425" bIns="91425" anchor="t" anchorCtr="0">
            <a:spAutoFit/>
          </a:bodyPr>
          <a:lstStyle/>
          <a:p>
            <a:pPr algn="ctr"/>
            <a:r>
              <a:rPr lang="en" sz="1000" b="1">
                <a:latin typeface="Abel"/>
                <a:ea typeface="Abel"/>
                <a:cs typeface="Abel"/>
                <a:sym typeface="Abel"/>
              </a:rPr>
              <a:t>Project finish</a:t>
            </a:r>
            <a:endParaRPr sz="1000" b="1">
              <a:latin typeface="Abel"/>
              <a:ea typeface="Abel"/>
              <a:cs typeface="Abel"/>
              <a:sym typeface="Abel"/>
            </a:endParaRPr>
          </a:p>
        </p:txBody>
      </p:sp>
      <p:sp>
        <p:nvSpPr>
          <p:cNvPr id="770" name="Google Shape;770;p71"/>
          <p:cNvSpPr txBox="1"/>
          <p:nvPr/>
        </p:nvSpPr>
        <p:spPr>
          <a:xfrm>
            <a:off x="1963574" y="2914470"/>
            <a:ext cx="1644600" cy="338700"/>
          </a:xfrm>
          <a:prstGeom prst="rect">
            <a:avLst/>
          </a:prstGeom>
          <a:noFill/>
          <a:ln>
            <a:noFill/>
          </a:ln>
        </p:spPr>
        <p:txBody>
          <a:bodyPr spcFirstLastPara="1" wrap="square" lIns="91425" tIns="91425" rIns="91425" bIns="91425" anchor="t" anchorCtr="0">
            <a:spAutoFit/>
          </a:bodyPr>
          <a:lstStyle/>
          <a:p>
            <a:pPr algn="ctr"/>
            <a:r>
              <a:rPr lang="en" sz="1000" b="1">
                <a:latin typeface="Abel"/>
                <a:ea typeface="Abel"/>
                <a:cs typeface="Abel"/>
                <a:sym typeface="Abel"/>
              </a:rPr>
              <a:t>New idea</a:t>
            </a:r>
            <a:endParaRPr sz="1000" b="1">
              <a:latin typeface="Abel"/>
              <a:ea typeface="Abel"/>
              <a:cs typeface="Abel"/>
              <a:sym typeface="Abel"/>
            </a:endParaRPr>
          </a:p>
        </p:txBody>
      </p:sp>
      <p:sp>
        <p:nvSpPr>
          <p:cNvPr id="771" name="Google Shape;771;p71"/>
          <p:cNvSpPr txBox="1"/>
          <p:nvPr/>
        </p:nvSpPr>
        <p:spPr>
          <a:xfrm>
            <a:off x="2703154" y="2833616"/>
            <a:ext cx="1644600" cy="492600"/>
          </a:xfrm>
          <a:prstGeom prst="rect">
            <a:avLst/>
          </a:prstGeom>
          <a:noFill/>
          <a:ln>
            <a:noFill/>
          </a:ln>
        </p:spPr>
        <p:txBody>
          <a:bodyPr spcFirstLastPara="1" wrap="square" lIns="91425" tIns="91425" rIns="91425" bIns="91425" anchor="t" anchorCtr="0">
            <a:spAutoFit/>
          </a:bodyPr>
          <a:lstStyle/>
          <a:p>
            <a:pPr algn="ctr"/>
            <a:r>
              <a:rPr lang="en" sz="1000" b="1" dirty="0">
                <a:latin typeface="Abel"/>
                <a:ea typeface="Abel"/>
                <a:cs typeface="Abel"/>
                <a:sym typeface="Abel"/>
              </a:rPr>
              <a:t>Opportunity</a:t>
            </a:r>
            <a:endParaRPr sz="1000" b="1" dirty="0">
              <a:latin typeface="Abel"/>
              <a:ea typeface="Abel"/>
              <a:cs typeface="Abel"/>
              <a:sym typeface="Abel"/>
            </a:endParaRPr>
          </a:p>
          <a:p>
            <a:pPr algn="ctr"/>
            <a:r>
              <a:rPr lang="en" sz="1000" b="1" dirty="0">
                <a:latin typeface="Abel"/>
                <a:ea typeface="Abel"/>
                <a:cs typeface="Abel"/>
                <a:sym typeface="Abel"/>
              </a:rPr>
              <a:t>identified</a:t>
            </a:r>
            <a:endParaRPr sz="1000" b="1" dirty="0">
              <a:latin typeface="Abel"/>
              <a:ea typeface="Abel"/>
              <a:cs typeface="Abel"/>
              <a:sym typeface="Abel"/>
            </a:endParaRPr>
          </a:p>
        </p:txBody>
      </p:sp>
      <p:sp>
        <p:nvSpPr>
          <p:cNvPr id="772" name="Google Shape;772;p71"/>
          <p:cNvSpPr txBox="1"/>
          <p:nvPr/>
        </p:nvSpPr>
        <p:spPr>
          <a:xfrm>
            <a:off x="3443692" y="2833616"/>
            <a:ext cx="1644600" cy="492600"/>
          </a:xfrm>
          <a:prstGeom prst="rect">
            <a:avLst/>
          </a:prstGeom>
          <a:noFill/>
          <a:ln>
            <a:noFill/>
          </a:ln>
        </p:spPr>
        <p:txBody>
          <a:bodyPr spcFirstLastPara="1" wrap="square" lIns="91425" tIns="91425" rIns="91425" bIns="91425" anchor="t" anchorCtr="0">
            <a:spAutoFit/>
          </a:bodyPr>
          <a:lstStyle/>
          <a:p>
            <a:pPr algn="ctr"/>
            <a:r>
              <a:rPr lang="en" sz="1000" b="1" dirty="0">
                <a:latin typeface="Abel"/>
                <a:ea typeface="Abel"/>
                <a:cs typeface="Abel"/>
                <a:sym typeface="Abel"/>
              </a:rPr>
              <a:t>Outcome</a:t>
            </a:r>
            <a:endParaRPr sz="1000" b="1" dirty="0">
              <a:latin typeface="Abel"/>
              <a:ea typeface="Abel"/>
              <a:cs typeface="Abel"/>
              <a:sym typeface="Abel"/>
            </a:endParaRPr>
          </a:p>
          <a:p>
            <a:pPr algn="ctr"/>
            <a:r>
              <a:rPr lang="en" sz="1000" b="1" dirty="0">
                <a:latin typeface="Abel"/>
                <a:ea typeface="Abel"/>
                <a:cs typeface="Abel"/>
                <a:sym typeface="Abel"/>
              </a:rPr>
              <a:t>agreed</a:t>
            </a:r>
            <a:endParaRPr sz="1000" b="1" dirty="0">
              <a:latin typeface="Abel"/>
              <a:ea typeface="Abel"/>
              <a:cs typeface="Abel"/>
              <a:sym typeface="Abel"/>
            </a:endParaRPr>
          </a:p>
        </p:txBody>
      </p:sp>
      <p:sp>
        <p:nvSpPr>
          <p:cNvPr id="773" name="Google Shape;773;p71"/>
          <p:cNvSpPr txBox="1"/>
          <p:nvPr/>
        </p:nvSpPr>
        <p:spPr>
          <a:xfrm>
            <a:off x="4921897" y="2833600"/>
            <a:ext cx="1644600" cy="492600"/>
          </a:xfrm>
          <a:prstGeom prst="rect">
            <a:avLst/>
          </a:prstGeom>
          <a:noFill/>
          <a:ln>
            <a:noFill/>
          </a:ln>
        </p:spPr>
        <p:txBody>
          <a:bodyPr spcFirstLastPara="1" wrap="square" lIns="91425" tIns="91425" rIns="91425" bIns="91425" anchor="t" anchorCtr="0">
            <a:spAutoFit/>
          </a:bodyPr>
          <a:lstStyle/>
          <a:p>
            <a:pPr algn="ctr"/>
            <a:r>
              <a:rPr lang="en" sz="1000" b="1" dirty="0">
                <a:latin typeface="Abel"/>
                <a:ea typeface="Abel"/>
                <a:cs typeface="Abel"/>
                <a:sym typeface="Abel"/>
              </a:rPr>
              <a:t>Product</a:t>
            </a:r>
            <a:endParaRPr sz="1000" b="1" dirty="0">
              <a:latin typeface="Abel"/>
              <a:ea typeface="Abel"/>
              <a:cs typeface="Abel"/>
              <a:sym typeface="Abel"/>
            </a:endParaRPr>
          </a:p>
          <a:p>
            <a:pPr algn="ctr"/>
            <a:r>
              <a:rPr lang="en" sz="1000" b="1" dirty="0">
                <a:latin typeface="Abel"/>
                <a:ea typeface="Abel"/>
                <a:cs typeface="Abel"/>
                <a:sym typeface="Abel"/>
              </a:rPr>
              <a:t>launch</a:t>
            </a:r>
            <a:endParaRPr sz="1000" b="1" dirty="0">
              <a:latin typeface="Abel"/>
              <a:ea typeface="Abel"/>
              <a:cs typeface="Abel"/>
              <a:sym typeface="Abel"/>
            </a:endParaRPr>
          </a:p>
        </p:txBody>
      </p:sp>
      <p:sp>
        <p:nvSpPr>
          <p:cNvPr id="774" name="Google Shape;774;p71"/>
          <p:cNvSpPr txBox="1"/>
          <p:nvPr/>
        </p:nvSpPr>
        <p:spPr>
          <a:xfrm>
            <a:off x="5784352" y="3415897"/>
            <a:ext cx="1644600" cy="338700"/>
          </a:xfrm>
          <a:prstGeom prst="rect">
            <a:avLst/>
          </a:prstGeom>
          <a:noFill/>
          <a:ln>
            <a:noFill/>
          </a:ln>
        </p:spPr>
        <p:txBody>
          <a:bodyPr spcFirstLastPara="1" wrap="square" lIns="91425" tIns="91425" rIns="91425" bIns="91425" anchor="t" anchorCtr="0">
            <a:spAutoFit/>
          </a:bodyPr>
          <a:lstStyle/>
          <a:p>
            <a:pPr algn="ctr"/>
            <a:r>
              <a:rPr lang="en" sz="1000" b="1" dirty="0">
                <a:latin typeface="Abel"/>
                <a:ea typeface="Abel"/>
                <a:cs typeface="Abel"/>
                <a:sym typeface="Abel"/>
              </a:rPr>
              <a:t>Product lifecycle</a:t>
            </a:r>
            <a:endParaRPr sz="1000" b="1" dirty="0">
              <a:latin typeface="Abel"/>
              <a:ea typeface="Abel"/>
              <a:cs typeface="Abel"/>
              <a:sym typeface="Abel"/>
            </a:endParaRPr>
          </a:p>
        </p:txBody>
      </p:sp>
      <p:sp>
        <p:nvSpPr>
          <p:cNvPr id="2" name="Slide Number Placeholder 1">
            <a:extLst>
              <a:ext uri="{FF2B5EF4-FFF2-40B4-BE49-F238E27FC236}">
                <a16:creationId xmlns:a16="http://schemas.microsoft.com/office/drawing/2014/main" id="{6CF560EA-7E7F-CDAF-AF53-71E0378D8EC1}"/>
              </a:ext>
            </a:extLst>
          </p:cNvPr>
          <p:cNvSpPr>
            <a:spLocks noGrp="1"/>
          </p:cNvSpPr>
          <p:nvPr>
            <p:ph type="sldNum" idx="12"/>
          </p:nvPr>
        </p:nvSpPr>
        <p:spPr/>
        <p:txBody>
          <a:bodyPr/>
          <a:lstStyle/>
          <a:p>
            <a:fld id="{00000000-1234-1234-1234-123412341234}" type="slidenum">
              <a:rPr lang="en" smtClean="0"/>
              <a:pPr/>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F40FCE-1499-4322-92A3-B62EDD9A5991}"/>
              </a:ext>
            </a:extLst>
          </p:cNvPr>
          <p:cNvPicPr>
            <a:picLocks noChangeAspect="1"/>
          </p:cNvPicPr>
          <p:nvPr/>
        </p:nvPicPr>
        <p:blipFill>
          <a:blip r:embed="rId2"/>
          <a:stretch>
            <a:fillRect/>
          </a:stretch>
        </p:blipFill>
        <p:spPr>
          <a:xfrm>
            <a:off x="482600" y="985584"/>
            <a:ext cx="8178799" cy="4886832"/>
          </a:xfrm>
          <a:prstGeom prst="rect">
            <a:avLst/>
          </a:prstGeom>
        </p:spPr>
      </p:pic>
      <p:sp>
        <p:nvSpPr>
          <p:cNvPr id="5" name="ZoneTexte 4">
            <a:extLst>
              <a:ext uri="{FF2B5EF4-FFF2-40B4-BE49-F238E27FC236}">
                <a16:creationId xmlns:a16="http://schemas.microsoft.com/office/drawing/2014/main" id="{EAA0117A-7D3C-4055-89D3-52A56A63F0C3}"/>
              </a:ext>
            </a:extLst>
          </p:cNvPr>
          <p:cNvSpPr txBox="1"/>
          <p:nvPr/>
        </p:nvSpPr>
        <p:spPr>
          <a:xfrm>
            <a:off x="461031" y="332656"/>
            <a:ext cx="4608512" cy="369332"/>
          </a:xfrm>
          <a:prstGeom prst="rect">
            <a:avLst/>
          </a:prstGeom>
          <a:noFill/>
        </p:spPr>
        <p:txBody>
          <a:bodyPr wrap="square" rtlCol="0">
            <a:spAutoFit/>
          </a:bodyPr>
          <a:lstStyle/>
          <a:p>
            <a:r>
              <a:rPr lang="fr-FR" dirty="0"/>
              <a:t>Cycle de vie du projet</a:t>
            </a:r>
          </a:p>
        </p:txBody>
      </p:sp>
    </p:spTree>
    <p:extLst>
      <p:ext uri="{BB962C8B-B14F-4D97-AF65-F5344CB8AC3E}">
        <p14:creationId xmlns:p14="http://schemas.microsoft.com/office/powerpoint/2010/main" val="1856382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24</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7092280" y="6381328"/>
            <a:ext cx="1368152" cy="307777"/>
          </a:xfrm>
          <a:prstGeom prst="rect">
            <a:avLst/>
          </a:prstGeom>
          <a:noFill/>
        </p:spPr>
        <p:txBody>
          <a:bodyPr wrap="square" rtlCol="0">
            <a:spAutoFit/>
          </a:bodyPr>
          <a:lstStyle/>
          <a:p>
            <a:r>
              <a:rPr lang="fr-FR" sz="1400" dirty="0"/>
              <a:t>Source : PMBOK</a:t>
            </a:r>
          </a:p>
        </p:txBody>
      </p:sp>
      <p:pic>
        <p:nvPicPr>
          <p:cNvPr id="3" name="Image 2">
            <a:extLst>
              <a:ext uri="{FF2B5EF4-FFF2-40B4-BE49-F238E27FC236}">
                <a16:creationId xmlns:a16="http://schemas.microsoft.com/office/drawing/2014/main" id="{A1747374-27A6-4474-91C8-796972C7C129}"/>
              </a:ext>
            </a:extLst>
          </p:cNvPr>
          <p:cNvPicPr>
            <a:picLocks noChangeAspect="1"/>
          </p:cNvPicPr>
          <p:nvPr/>
        </p:nvPicPr>
        <p:blipFill rotWithShape="1">
          <a:blip r:embed="rId3"/>
          <a:srcRect l="2237" t="19259" r="55201" b="55239"/>
          <a:stretch/>
        </p:blipFill>
        <p:spPr>
          <a:xfrm>
            <a:off x="827584" y="1556793"/>
            <a:ext cx="7416824" cy="3096344"/>
          </a:xfrm>
          <a:prstGeom prst="rect">
            <a:avLst/>
          </a:prstGeom>
        </p:spPr>
      </p:pic>
    </p:spTree>
    <p:extLst>
      <p:ext uri="{BB962C8B-B14F-4D97-AF65-F5344CB8AC3E}">
        <p14:creationId xmlns:p14="http://schemas.microsoft.com/office/powerpoint/2010/main" val="4225208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25</a:t>
            </a:fld>
            <a:endParaRPr lang="en-US" sz="1000">
              <a:solidFill>
                <a:schemeClr val="tx1">
                  <a:lumMod val="50000"/>
                  <a:lumOff val="50000"/>
                </a:schemeClr>
              </a:solidFill>
            </a:endParaRPr>
          </a:p>
        </p:txBody>
      </p:sp>
      <p:pic>
        <p:nvPicPr>
          <p:cNvPr id="5" name="Image 4">
            <a:extLst>
              <a:ext uri="{FF2B5EF4-FFF2-40B4-BE49-F238E27FC236}">
                <a16:creationId xmlns:a16="http://schemas.microsoft.com/office/drawing/2014/main" id="{C7741EE7-A4DA-46B7-A733-1D5D41DA46C8}"/>
              </a:ext>
            </a:extLst>
          </p:cNvPr>
          <p:cNvPicPr>
            <a:picLocks noChangeAspect="1"/>
          </p:cNvPicPr>
          <p:nvPr/>
        </p:nvPicPr>
        <p:blipFill>
          <a:blip r:embed="rId3"/>
          <a:stretch>
            <a:fillRect/>
          </a:stretch>
        </p:blipFill>
        <p:spPr>
          <a:xfrm>
            <a:off x="218467" y="766391"/>
            <a:ext cx="8707065" cy="5325218"/>
          </a:xfrm>
          <a:prstGeom prst="rect">
            <a:avLst/>
          </a:prstGeom>
        </p:spPr>
      </p:pic>
    </p:spTree>
    <p:extLst>
      <p:ext uri="{BB962C8B-B14F-4D97-AF65-F5344CB8AC3E}">
        <p14:creationId xmlns:p14="http://schemas.microsoft.com/office/powerpoint/2010/main" val="1165668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26</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3491880" y="6330449"/>
            <a:ext cx="3024336" cy="307777"/>
          </a:xfrm>
          <a:prstGeom prst="rect">
            <a:avLst/>
          </a:prstGeom>
          <a:noFill/>
        </p:spPr>
        <p:txBody>
          <a:bodyPr wrap="square" rtlCol="0">
            <a:spAutoFit/>
          </a:bodyPr>
          <a:lstStyle/>
          <a:p>
            <a:r>
              <a:rPr lang="fr-FR" sz="1400" dirty="0"/>
              <a:t>Source : blog-gestion-de-projet.com</a:t>
            </a:r>
          </a:p>
        </p:txBody>
      </p:sp>
      <p:pic>
        <p:nvPicPr>
          <p:cNvPr id="9" name="Image 8">
            <a:extLst>
              <a:ext uri="{FF2B5EF4-FFF2-40B4-BE49-F238E27FC236}">
                <a16:creationId xmlns:a16="http://schemas.microsoft.com/office/drawing/2014/main" id="{E248A46C-E2AD-4C1B-BB7C-44FAE60DA14F}"/>
              </a:ext>
            </a:extLst>
          </p:cNvPr>
          <p:cNvPicPr>
            <a:picLocks noChangeAspect="1"/>
          </p:cNvPicPr>
          <p:nvPr/>
        </p:nvPicPr>
        <p:blipFill>
          <a:blip r:embed="rId3"/>
          <a:stretch>
            <a:fillRect/>
          </a:stretch>
        </p:blipFill>
        <p:spPr>
          <a:xfrm>
            <a:off x="35496" y="1772816"/>
            <a:ext cx="8963408" cy="2736304"/>
          </a:xfrm>
          <a:prstGeom prst="rect">
            <a:avLst/>
          </a:prstGeom>
        </p:spPr>
      </p:pic>
    </p:spTree>
    <p:extLst>
      <p:ext uri="{BB962C8B-B14F-4D97-AF65-F5344CB8AC3E}">
        <p14:creationId xmlns:p14="http://schemas.microsoft.com/office/powerpoint/2010/main" val="94951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358DB1D-7D24-403A-9348-4FB887A40992}"/>
              </a:ext>
            </a:extLst>
          </p:cNvPr>
          <p:cNvPicPr>
            <a:picLocks noChangeAspect="1"/>
          </p:cNvPicPr>
          <p:nvPr/>
        </p:nvPicPr>
        <p:blipFill>
          <a:blip r:embed="rId2"/>
          <a:stretch>
            <a:fillRect/>
          </a:stretch>
        </p:blipFill>
        <p:spPr>
          <a:xfrm>
            <a:off x="1199679" y="1542787"/>
            <a:ext cx="6744641" cy="3772426"/>
          </a:xfrm>
          <a:prstGeom prst="rect">
            <a:avLst/>
          </a:prstGeom>
        </p:spPr>
      </p:pic>
    </p:spTree>
    <p:extLst>
      <p:ext uri="{BB962C8B-B14F-4D97-AF65-F5344CB8AC3E}">
        <p14:creationId xmlns:p14="http://schemas.microsoft.com/office/powerpoint/2010/main" val="3342118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76456" y="6455664"/>
            <a:ext cx="437826" cy="365125"/>
          </a:xfrm>
          <a:prstGeom prst="ellipse">
            <a:avLst/>
          </a:prstGeom>
        </p:spPr>
        <p:txBody>
          <a:bodyPr>
            <a:normAutofit fontScale="92500"/>
          </a:bodyPr>
          <a:lstStyle/>
          <a:p>
            <a:pPr>
              <a:spcAft>
                <a:spcPts val="600"/>
              </a:spcAft>
            </a:pPr>
            <a:fld id="{6113E31D-E2AB-40D1-8B51-AFA5AFEF393A}" type="slidenum">
              <a:rPr lang="en-US" sz="1000">
                <a:solidFill>
                  <a:schemeClr val="tx1">
                    <a:lumMod val="50000"/>
                    <a:lumOff val="50000"/>
                  </a:schemeClr>
                </a:solidFill>
              </a:rPr>
              <a:pPr>
                <a:spcAft>
                  <a:spcPts val="600"/>
                </a:spcAft>
              </a:pPr>
              <a:t>28</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6732240" y="6381328"/>
            <a:ext cx="1728192" cy="307777"/>
          </a:xfrm>
          <a:prstGeom prst="rect">
            <a:avLst/>
          </a:prstGeom>
          <a:noFill/>
        </p:spPr>
        <p:txBody>
          <a:bodyPr wrap="square" rtlCol="0">
            <a:spAutoFit/>
          </a:bodyPr>
          <a:lstStyle/>
          <a:p>
            <a:r>
              <a:rPr lang="fr-FR" sz="1400" dirty="0"/>
              <a:t>Source : PMBOK </a:t>
            </a:r>
          </a:p>
        </p:txBody>
      </p:sp>
      <p:pic>
        <p:nvPicPr>
          <p:cNvPr id="3" name="Image 2">
            <a:extLst>
              <a:ext uri="{FF2B5EF4-FFF2-40B4-BE49-F238E27FC236}">
                <a16:creationId xmlns:a16="http://schemas.microsoft.com/office/drawing/2014/main" id="{A1747374-27A6-4474-91C8-796972C7C129}"/>
              </a:ext>
            </a:extLst>
          </p:cNvPr>
          <p:cNvPicPr>
            <a:picLocks noChangeAspect="1"/>
          </p:cNvPicPr>
          <p:nvPr/>
        </p:nvPicPr>
        <p:blipFill>
          <a:blip r:embed="rId3"/>
          <a:stretch>
            <a:fillRect/>
          </a:stretch>
        </p:blipFill>
        <p:spPr>
          <a:xfrm>
            <a:off x="899592" y="836712"/>
            <a:ext cx="6439799" cy="4486901"/>
          </a:xfrm>
          <a:prstGeom prst="rect">
            <a:avLst/>
          </a:prstGeom>
        </p:spPr>
      </p:pic>
    </p:spTree>
    <p:extLst>
      <p:ext uri="{BB962C8B-B14F-4D97-AF65-F5344CB8AC3E}">
        <p14:creationId xmlns:p14="http://schemas.microsoft.com/office/powerpoint/2010/main" val="3415769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460432" y="6455664"/>
            <a:ext cx="653850" cy="365125"/>
          </a:xfrm>
          <a:prstGeom prst="ellipse">
            <a:avLst/>
          </a:prstGeom>
        </p:spPr>
        <p:txBody>
          <a:bodyPr>
            <a:normAutofit/>
          </a:bodyPr>
          <a:lstStyle/>
          <a:p>
            <a:pPr>
              <a:spcAft>
                <a:spcPts val="600"/>
              </a:spcAft>
            </a:pPr>
            <a:fld id="{6113E31D-E2AB-40D1-8B51-AFA5AFEF393A}" type="slidenum">
              <a:rPr lang="en-US" sz="1000">
                <a:solidFill>
                  <a:schemeClr val="tx1">
                    <a:lumMod val="50000"/>
                    <a:lumOff val="50000"/>
                  </a:schemeClr>
                </a:solidFill>
              </a:rPr>
              <a:pPr>
                <a:spcAft>
                  <a:spcPts val="600"/>
                </a:spcAft>
              </a:pPr>
              <a:t>29</a:t>
            </a:fld>
            <a:endParaRPr lang="en-US" sz="1000" dirty="0">
              <a:solidFill>
                <a:schemeClr val="tx1">
                  <a:lumMod val="50000"/>
                  <a:lumOff val="50000"/>
                </a:schemeClr>
              </a:solidFill>
            </a:endParaRPr>
          </a:p>
        </p:txBody>
      </p:sp>
      <p:pic>
        <p:nvPicPr>
          <p:cNvPr id="3" name="Image 2">
            <a:extLst>
              <a:ext uri="{FF2B5EF4-FFF2-40B4-BE49-F238E27FC236}">
                <a16:creationId xmlns:a16="http://schemas.microsoft.com/office/drawing/2014/main" id="{AB028C5E-E48F-4B66-9B3A-485B6B6040EC}"/>
              </a:ext>
            </a:extLst>
          </p:cNvPr>
          <p:cNvPicPr>
            <a:picLocks noChangeAspect="1"/>
          </p:cNvPicPr>
          <p:nvPr/>
        </p:nvPicPr>
        <p:blipFill>
          <a:blip r:embed="rId3"/>
          <a:stretch>
            <a:fillRect/>
          </a:stretch>
        </p:blipFill>
        <p:spPr>
          <a:xfrm>
            <a:off x="1187624" y="168895"/>
            <a:ext cx="6768751" cy="5955199"/>
          </a:xfrm>
          <a:prstGeom prst="rect">
            <a:avLst/>
          </a:prstGeom>
        </p:spPr>
      </p:pic>
      <p:sp>
        <p:nvSpPr>
          <p:cNvPr id="6" name="ZoneTexte 5">
            <a:extLst>
              <a:ext uri="{FF2B5EF4-FFF2-40B4-BE49-F238E27FC236}">
                <a16:creationId xmlns:a16="http://schemas.microsoft.com/office/drawing/2014/main" id="{588CF1AC-8891-493F-9C9D-CBB5EA21D402}"/>
              </a:ext>
            </a:extLst>
          </p:cNvPr>
          <p:cNvSpPr txBox="1"/>
          <p:nvPr/>
        </p:nvSpPr>
        <p:spPr>
          <a:xfrm>
            <a:off x="6876256" y="6381328"/>
            <a:ext cx="1584176" cy="307777"/>
          </a:xfrm>
          <a:prstGeom prst="rect">
            <a:avLst/>
          </a:prstGeom>
          <a:noFill/>
        </p:spPr>
        <p:txBody>
          <a:bodyPr wrap="square" rtlCol="0">
            <a:spAutoFit/>
          </a:bodyPr>
          <a:lstStyle/>
          <a:p>
            <a:r>
              <a:rPr lang="fr-FR" sz="1400" dirty="0"/>
              <a:t>Source : PMBOK</a:t>
            </a:r>
          </a:p>
        </p:txBody>
      </p:sp>
    </p:spTree>
    <p:extLst>
      <p:ext uri="{BB962C8B-B14F-4D97-AF65-F5344CB8AC3E}">
        <p14:creationId xmlns:p14="http://schemas.microsoft.com/office/powerpoint/2010/main" val="97184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4BAB88-98E6-447F-9C0F-39E679121CE1}"/>
              </a:ext>
            </a:extLst>
          </p:cNvPr>
          <p:cNvPicPr>
            <a:picLocks noChangeAspect="1"/>
          </p:cNvPicPr>
          <p:nvPr/>
        </p:nvPicPr>
        <p:blipFill rotWithShape="1">
          <a:blip r:embed="rId2"/>
          <a:srcRect t="5448" r="2" b="624"/>
          <a:stretch/>
        </p:blipFill>
        <p:spPr>
          <a:xfrm>
            <a:off x="604675" y="643467"/>
            <a:ext cx="7934649" cy="5571066"/>
          </a:xfrm>
          <a:prstGeom prst="rect">
            <a:avLst/>
          </a:prstGeom>
        </p:spPr>
      </p:pic>
    </p:spTree>
    <p:extLst>
      <p:ext uri="{BB962C8B-B14F-4D97-AF65-F5344CB8AC3E}">
        <p14:creationId xmlns:p14="http://schemas.microsoft.com/office/powerpoint/2010/main" val="1241921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04448" y="6455664"/>
            <a:ext cx="509834" cy="365125"/>
          </a:xfrm>
          <a:prstGeom prst="ellipse">
            <a:avLst/>
          </a:prstGeom>
        </p:spPr>
        <p:txBody>
          <a:bodyPr>
            <a:normAutofit/>
          </a:bodyPr>
          <a:lstStyle/>
          <a:p>
            <a:pPr>
              <a:spcAft>
                <a:spcPts val="600"/>
              </a:spcAft>
            </a:pPr>
            <a:fld id="{6113E31D-E2AB-40D1-8B51-AFA5AFEF393A}" type="slidenum">
              <a:rPr lang="en-US" sz="1000">
                <a:solidFill>
                  <a:schemeClr val="tx1">
                    <a:lumMod val="50000"/>
                    <a:lumOff val="50000"/>
                  </a:schemeClr>
                </a:solidFill>
              </a:rPr>
              <a:pPr>
                <a:spcAft>
                  <a:spcPts val="600"/>
                </a:spcAft>
              </a:pPr>
              <a:t>30</a:t>
            </a:fld>
            <a:endParaRPr lang="en-US" sz="1000" dirty="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5508104" y="6381328"/>
            <a:ext cx="2952328" cy="307777"/>
          </a:xfrm>
          <a:prstGeom prst="rect">
            <a:avLst/>
          </a:prstGeom>
          <a:noFill/>
        </p:spPr>
        <p:txBody>
          <a:bodyPr wrap="square" rtlCol="0">
            <a:spAutoFit/>
          </a:bodyPr>
          <a:lstStyle/>
          <a:p>
            <a:r>
              <a:rPr lang="fr-FR" sz="1400" dirty="0"/>
              <a:t>Source : PMBOK </a:t>
            </a:r>
          </a:p>
        </p:txBody>
      </p:sp>
      <p:pic>
        <p:nvPicPr>
          <p:cNvPr id="5" name="Image 4">
            <a:extLst>
              <a:ext uri="{FF2B5EF4-FFF2-40B4-BE49-F238E27FC236}">
                <a16:creationId xmlns:a16="http://schemas.microsoft.com/office/drawing/2014/main" id="{D0820F6C-D1B2-4756-9B17-5E97EF023AF1}"/>
              </a:ext>
            </a:extLst>
          </p:cNvPr>
          <p:cNvPicPr>
            <a:picLocks noChangeAspect="1"/>
          </p:cNvPicPr>
          <p:nvPr/>
        </p:nvPicPr>
        <p:blipFill>
          <a:blip r:embed="rId3"/>
          <a:stretch>
            <a:fillRect/>
          </a:stretch>
        </p:blipFill>
        <p:spPr>
          <a:xfrm>
            <a:off x="128495" y="1628800"/>
            <a:ext cx="8967004" cy="2520280"/>
          </a:xfrm>
          <a:prstGeom prst="rect">
            <a:avLst/>
          </a:prstGeom>
        </p:spPr>
      </p:pic>
    </p:spTree>
    <p:extLst>
      <p:ext uri="{BB962C8B-B14F-4D97-AF65-F5344CB8AC3E}">
        <p14:creationId xmlns:p14="http://schemas.microsoft.com/office/powerpoint/2010/main" val="150910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76456" y="6455664"/>
            <a:ext cx="437826" cy="365125"/>
          </a:xfrm>
          <a:prstGeom prst="ellipse">
            <a:avLst/>
          </a:prstGeom>
        </p:spPr>
        <p:txBody>
          <a:bodyPr>
            <a:normAutofit fontScale="92500"/>
          </a:bodyPr>
          <a:lstStyle/>
          <a:p>
            <a:pPr>
              <a:spcAft>
                <a:spcPts val="600"/>
              </a:spcAft>
            </a:pPr>
            <a:fld id="{6113E31D-E2AB-40D1-8B51-AFA5AFEF393A}" type="slidenum">
              <a:rPr lang="en-US" sz="1000">
                <a:solidFill>
                  <a:schemeClr val="tx1">
                    <a:lumMod val="50000"/>
                    <a:lumOff val="50000"/>
                  </a:schemeClr>
                </a:solidFill>
              </a:rPr>
              <a:pPr>
                <a:spcAft>
                  <a:spcPts val="600"/>
                </a:spcAft>
              </a:pPr>
              <a:t>31</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6948264" y="6381328"/>
            <a:ext cx="1512168" cy="307777"/>
          </a:xfrm>
          <a:prstGeom prst="rect">
            <a:avLst/>
          </a:prstGeom>
          <a:noFill/>
        </p:spPr>
        <p:txBody>
          <a:bodyPr wrap="square" rtlCol="0">
            <a:spAutoFit/>
          </a:bodyPr>
          <a:lstStyle/>
          <a:p>
            <a:r>
              <a:rPr lang="fr-FR" sz="1400" dirty="0"/>
              <a:t>Source : PMBOK</a:t>
            </a:r>
          </a:p>
        </p:txBody>
      </p:sp>
      <p:pic>
        <p:nvPicPr>
          <p:cNvPr id="3" name="Image 2">
            <a:extLst>
              <a:ext uri="{FF2B5EF4-FFF2-40B4-BE49-F238E27FC236}">
                <a16:creationId xmlns:a16="http://schemas.microsoft.com/office/drawing/2014/main" id="{9C1C431E-9DEB-4C74-9455-E94087581768}"/>
              </a:ext>
            </a:extLst>
          </p:cNvPr>
          <p:cNvPicPr>
            <a:picLocks noChangeAspect="1"/>
          </p:cNvPicPr>
          <p:nvPr/>
        </p:nvPicPr>
        <p:blipFill>
          <a:blip r:embed="rId3"/>
          <a:stretch>
            <a:fillRect/>
          </a:stretch>
        </p:blipFill>
        <p:spPr>
          <a:xfrm>
            <a:off x="323528" y="2304893"/>
            <a:ext cx="7735380" cy="2248214"/>
          </a:xfrm>
          <a:prstGeom prst="rect">
            <a:avLst/>
          </a:prstGeom>
        </p:spPr>
      </p:pic>
      <p:sp>
        <p:nvSpPr>
          <p:cNvPr id="8" name="ZoneTexte 7">
            <a:extLst>
              <a:ext uri="{FF2B5EF4-FFF2-40B4-BE49-F238E27FC236}">
                <a16:creationId xmlns:a16="http://schemas.microsoft.com/office/drawing/2014/main" id="{19B107C9-3FC3-4AE6-B194-34D4F912BB3B}"/>
              </a:ext>
            </a:extLst>
          </p:cNvPr>
          <p:cNvSpPr txBox="1"/>
          <p:nvPr/>
        </p:nvSpPr>
        <p:spPr>
          <a:xfrm>
            <a:off x="611560" y="476605"/>
            <a:ext cx="4608512" cy="369332"/>
          </a:xfrm>
          <a:prstGeom prst="rect">
            <a:avLst/>
          </a:prstGeom>
          <a:noFill/>
        </p:spPr>
        <p:txBody>
          <a:bodyPr wrap="square" rtlCol="0">
            <a:spAutoFit/>
          </a:bodyPr>
          <a:lstStyle/>
          <a:p>
            <a:r>
              <a:rPr lang="fr-FR" dirty="0"/>
              <a:t>Cycle de vie de développement</a:t>
            </a:r>
          </a:p>
        </p:txBody>
      </p:sp>
    </p:spTree>
    <p:extLst>
      <p:ext uri="{BB962C8B-B14F-4D97-AF65-F5344CB8AC3E}">
        <p14:creationId xmlns:p14="http://schemas.microsoft.com/office/powerpoint/2010/main" val="92957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76456" y="6455664"/>
            <a:ext cx="437826" cy="365125"/>
          </a:xfrm>
          <a:prstGeom prst="ellipse">
            <a:avLst/>
          </a:prstGeom>
        </p:spPr>
        <p:txBody>
          <a:bodyPr>
            <a:normAutofit fontScale="92500"/>
          </a:bodyPr>
          <a:lstStyle/>
          <a:p>
            <a:pPr>
              <a:spcAft>
                <a:spcPts val="600"/>
              </a:spcAft>
            </a:pPr>
            <a:fld id="{6113E31D-E2AB-40D1-8B51-AFA5AFEF393A}" type="slidenum">
              <a:rPr lang="en-US" sz="1000" smtClean="0">
                <a:solidFill>
                  <a:schemeClr val="tx1">
                    <a:lumMod val="50000"/>
                    <a:lumOff val="50000"/>
                  </a:schemeClr>
                </a:solidFill>
              </a:rPr>
              <a:pPr>
                <a:spcAft>
                  <a:spcPts val="600"/>
                </a:spcAft>
              </a:pPr>
              <a:t>32</a:t>
            </a:fld>
            <a:endParaRPr lang="en-US" sz="1000" dirty="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6948264" y="6381328"/>
            <a:ext cx="1512168" cy="307777"/>
          </a:xfrm>
          <a:prstGeom prst="rect">
            <a:avLst/>
          </a:prstGeom>
          <a:noFill/>
        </p:spPr>
        <p:txBody>
          <a:bodyPr wrap="square" rtlCol="0">
            <a:spAutoFit/>
          </a:bodyPr>
          <a:lstStyle/>
          <a:p>
            <a:r>
              <a:rPr lang="fr-FR" sz="1400" dirty="0"/>
              <a:t>Source : PMBOK</a:t>
            </a:r>
          </a:p>
        </p:txBody>
      </p:sp>
      <p:pic>
        <p:nvPicPr>
          <p:cNvPr id="3" name="Image 2">
            <a:extLst>
              <a:ext uri="{FF2B5EF4-FFF2-40B4-BE49-F238E27FC236}">
                <a16:creationId xmlns:a16="http://schemas.microsoft.com/office/drawing/2014/main" id="{F45D8CFD-33C7-476B-90E8-2A2EA04A25F7}"/>
              </a:ext>
            </a:extLst>
          </p:cNvPr>
          <p:cNvPicPr>
            <a:picLocks noChangeAspect="1"/>
          </p:cNvPicPr>
          <p:nvPr/>
        </p:nvPicPr>
        <p:blipFill>
          <a:blip r:embed="rId3"/>
          <a:stretch>
            <a:fillRect/>
          </a:stretch>
        </p:blipFill>
        <p:spPr>
          <a:xfrm>
            <a:off x="827584" y="3437317"/>
            <a:ext cx="6325483" cy="2838846"/>
          </a:xfrm>
          <a:prstGeom prst="rect">
            <a:avLst/>
          </a:prstGeom>
        </p:spPr>
      </p:pic>
      <p:pic>
        <p:nvPicPr>
          <p:cNvPr id="6" name="Image 5">
            <a:extLst>
              <a:ext uri="{FF2B5EF4-FFF2-40B4-BE49-F238E27FC236}">
                <a16:creationId xmlns:a16="http://schemas.microsoft.com/office/drawing/2014/main" id="{FB6DCDD6-C708-43D0-A651-582BCE4E3A2A}"/>
              </a:ext>
            </a:extLst>
          </p:cNvPr>
          <p:cNvPicPr>
            <a:picLocks noChangeAspect="1"/>
          </p:cNvPicPr>
          <p:nvPr/>
        </p:nvPicPr>
        <p:blipFill>
          <a:blip r:embed="rId4"/>
          <a:stretch>
            <a:fillRect/>
          </a:stretch>
        </p:blipFill>
        <p:spPr>
          <a:xfrm>
            <a:off x="870452" y="332656"/>
            <a:ext cx="6239746" cy="2534004"/>
          </a:xfrm>
          <a:prstGeom prst="rect">
            <a:avLst/>
          </a:prstGeom>
        </p:spPr>
      </p:pic>
    </p:spTree>
    <p:extLst>
      <p:ext uri="{BB962C8B-B14F-4D97-AF65-F5344CB8AC3E}">
        <p14:creationId xmlns:p14="http://schemas.microsoft.com/office/powerpoint/2010/main" val="3408952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BFCBE8DA-0919-4F95-91E1-5957D3C363E1}"/>
              </a:ext>
            </a:extLst>
          </p:cNvPr>
          <p:cNvPicPr>
            <a:picLocks noChangeAspect="1"/>
          </p:cNvPicPr>
          <p:nvPr/>
        </p:nvPicPr>
        <p:blipFill>
          <a:blip r:embed="rId3"/>
          <a:stretch>
            <a:fillRect/>
          </a:stretch>
        </p:blipFill>
        <p:spPr>
          <a:xfrm>
            <a:off x="467544" y="836712"/>
            <a:ext cx="8112416" cy="5538039"/>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113E31D-E2AB-40D1-8B51-AFA5AFEF393A}" type="slidenum">
              <a:rPr lang="en-US"/>
              <a:pPr>
                <a:spcAft>
                  <a:spcPts val="600"/>
                </a:spcAft>
              </a:pPr>
              <a:t>33</a:t>
            </a:fld>
            <a:endParaRPr lang="en-US"/>
          </a:p>
        </p:txBody>
      </p:sp>
      <p:sp>
        <p:nvSpPr>
          <p:cNvPr id="9" name="ZoneTexte 8">
            <a:extLst>
              <a:ext uri="{FF2B5EF4-FFF2-40B4-BE49-F238E27FC236}">
                <a16:creationId xmlns:a16="http://schemas.microsoft.com/office/drawing/2014/main" id="{94DBAAE3-38CB-415F-BDF6-1DEDFB33C3B6}"/>
              </a:ext>
            </a:extLst>
          </p:cNvPr>
          <p:cNvSpPr txBox="1"/>
          <p:nvPr/>
        </p:nvSpPr>
        <p:spPr>
          <a:xfrm>
            <a:off x="971600" y="136525"/>
            <a:ext cx="7272808" cy="707886"/>
          </a:xfrm>
          <a:prstGeom prst="rect">
            <a:avLst/>
          </a:prstGeom>
          <a:noFill/>
        </p:spPr>
        <p:txBody>
          <a:bodyPr wrap="square" rtlCol="0">
            <a:spAutoFit/>
          </a:bodyPr>
          <a:lstStyle/>
          <a:p>
            <a:r>
              <a:rPr lang="fr-FR" sz="4000" dirty="0"/>
              <a:t>La gestion de projet informatique</a:t>
            </a:r>
          </a:p>
        </p:txBody>
      </p:sp>
      <p:sp>
        <p:nvSpPr>
          <p:cNvPr id="5" name="ZoneTexte 4">
            <a:extLst>
              <a:ext uri="{FF2B5EF4-FFF2-40B4-BE49-F238E27FC236}">
                <a16:creationId xmlns:a16="http://schemas.microsoft.com/office/drawing/2014/main" id="{99B1E475-06FF-4AD3-990B-D9E33A92DBEA}"/>
              </a:ext>
            </a:extLst>
          </p:cNvPr>
          <p:cNvSpPr txBox="1"/>
          <p:nvPr/>
        </p:nvSpPr>
        <p:spPr>
          <a:xfrm>
            <a:off x="395536" y="5157192"/>
            <a:ext cx="1656184" cy="646331"/>
          </a:xfrm>
          <a:prstGeom prst="rect">
            <a:avLst/>
          </a:prstGeom>
          <a:noFill/>
        </p:spPr>
        <p:txBody>
          <a:bodyPr wrap="square" rtlCol="0">
            <a:spAutoFit/>
          </a:bodyPr>
          <a:lstStyle/>
          <a:p>
            <a:r>
              <a:rPr lang="fr-FR" dirty="0"/>
              <a:t>Cycle de vie de développement</a:t>
            </a:r>
          </a:p>
        </p:txBody>
      </p:sp>
      <p:sp>
        <p:nvSpPr>
          <p:cNvPr id="6" name="ZoneTexte 5">
            <a:extLst>
              <a:ext uri="{FF2B5EF4-FFF2-40B4-BE49-F238E27FC236}">
                <a16:creationId xmlns:a16="http://schemas.microsoft.com/office/drawing/2014/main" id="{D54C1659-7DAF-40C6-8B71-CF35EEEE94A1}"/>
              </a:ext>
            </a:extLst>
          </p:cNvPr>
          <p:cNvSpPr txBox="1"/>
          <p:nvPr/>
        </p:nvSpPr>
        <p:spPr>
          <a:xfrm>
            <a:off x="395536" y="3717032"/>
            <a:ext cx="1368152" cy="646331"/>
          </a:xfrm>
          <a:prstGeom prst="rect">
            <a:avLst/>
          </a:prstGeom>
          <a:noFill/>
        </p:spPr>
        <p:txBody>
          <a:bodyPr wrap="square" rtlCol="0">
            <a:spAutoFit/>
          </a:bodyPr>
          <a:lstStyle/>
          <a:p>
            <a:r>
              <a:rPr lang="fr-FR" dirty="0"/>
              <a:t>Cycle de vie du projet</a:t>
            </a:r>
          </a:p>
        </p:txBody>
      </p:sp>
    </p:spTree>
    <p:extLst>
      <p:ext uri="{BB962C8B-B14F-4D97-AF65-F5344CB8AC3E}">
        <p14:creationId xmlns:p14="http://schemas.microsoft.com/office/powerpoint/2010/main" val="400538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34</a:t>
            </a:fld>
            <a:endParaRPr lang="en-US" sz="1000">
              <a:solidFill>
                <a:schemeClr val="tx1">
                  <a:lumMod val="50000"/>
                  <a:lumOff val="50000"/>
                </a:schemeClr>
              </a:solidFill>
            </a:endParaRPr>
          </a:p>
        </p:txBody>
      </p:sp>
      <p:pic>
        <p:nvPicPr>
          <p:cNvPr id="10" name="Image 9">
            <a:extLst>
              <a:ext uri="{FF2B5EF4-FFF2-40B4-BE49-F238E27FC236}">
                <a16:creationId xmlns:a16="http://schemas.microsoft.com/office/drawing/2014/main" id="{68222B69-ED41-4CB7-B23B-01B0E462BA6C}"/>
              </a:ext>
            </a:extLst>
          </p:cNvPr>
          <p:cNvPicPr>
            <a:picLocks noChangeAspect="1"/>
          </p:cNvPicPr>
          <p:nvPr/>
        </p:nvPicPr>
        <p:blipFill>
          <a:blip r:embed="rId3"/>
          <a:stretch>
            <a:fillRect/>
          </a:stretch>
        </p:blipFill>
        <p:spPr>
          <a:xfrm>
            <a:off x="827584" y="151109"/>
            <a:ext cx="6744641" cy="6230219"/>
          </a:xfrm>
          <a:prstGeom prst="rect">
            <a:avLst/>
          </a:prstGeom>
        </p:spPr>
      </p:pic>
      <p:sp>
        <p:nvSpPr>
          <p:cNvPr id="11" name="ZoneTexte 10">
            <a:extLst>
              <a:ext uri="{FF2B5EF4-FFF2-40B4-BE49-F238E27FC236}">
                <a16:creationId xmlns:a16="http://schemas.microsoft.com/office/drawing/2014/main" id="{20D81ED8-8F50-4C67-8869-67745D9D6EF9}"/>
              </a:ext>
            </a:extLst>
          </p:cNvPr>
          <p:cNvSpPr txBox="1"/>
          <p:nvPr/>
        </p:nvSpPr>
        <p:spPr>
          <a:xfrm>
            <a:off x="5292080" y="6381328"/>
            <a:ext cx="3168352" cy="307777"/>
          </a:xfrm>
          <a:prstGeom prst="rect">
            <a:avLst/>
          </a:prstGeom>
          <a:noFill/>
        </p:spPr>
        <p:txBody>
          <a:bodyPr wrap="square" rtlCol="0">
            <a:spAutoFit/>
          </a:bodyPr>
          <a:lstStyle/>
          <a:p>
            <a:r>
              <a:rPr lang="fr-FR" sz="1400" dirty="0"/>
              <a:t>Source : www.spmbook.com</a:t>
            </a:r>
          </a:p>
        </p:txBody>
      </p:sp>
    </p:spTree>
    <p:extLst>
      <p:ext uri="{BB962C8B-B14F-4D97-AF65-F5344CB8AC3E}">
        <p14:creationId xmlns:p14="http://schemas.microsoft.com/office/powerpoint/2010/main" val="3691083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467544" y="363561"/>
            <a:ext cx="4383300" cy="755700"/>
          </a:xfrm>
          <a:prstGeom prst="rect">
            <a:avLst/>
          </a:prstGeom>
        </p:spPr>
        <p:txBody>
          <a:bodyPr spcFirstLastPara="1" vert="horz" wrap="square" lIns="91425" tIns="91425" rIns="91425" bIns="91425" rtlCol="0" anchor="b" anchorCtr="0">
            <a:noAutofit/>
          </a:bodyPr>
          <a:lstStyle/>
          <a:p>
            <a:pPr algn="l"/>
            <a:r>
              <a:rPr lang="en" dirty="0"/>
              <a:t>Tailoring</a:t>
            </a:r>
            <a:endParaRPr dirty="0"/>
          </a:p>
        </p:txBody>
      </p:sp>
      <p:sp>
        <p:nvSpPr>
          <p:cNvPr id="564" name="Google Shape;564;p61"/>
          <p:cNvSpPr txBox="1">
            <a:spLocks noGrp="1"/>
          </p:cNvSpPr>
          <p:nvPr>
            <p:ph type="body" idx="1"/>
          </p:nvPr>
        </p:nvSpPr>
        <p:spPr>
          <a:xfrm>
            <a:off x="768900" y="2416300"/>
            <a:ext cx="6816300" cy="1361100"/>
          </a:xfrm>
          <a:prstGeom prst="rect">
            <a:avLst/>
          </a:prstGeom>
        </p:spPr>
        <p:txBody>
          <a:bodyPr spcFirstLastPara="1" vert="horz" wrap="square" lIns="91425" tIns="91425" rIns="91425" bIns="91425" rtlCol="0" anchor="t" anchorCtr="0">
            <a:noAutofit/>
          </a:bodyPr>
          <a:lstStyle/>
          <a:p>
            <a:pPr>
              <a:lnSpc>
                <a:spcPct val="115000"/>
              </a:lnSpc>
              <a:buChar char="➔"/>
            </a:pPr>
            <a:r>
              <a:rPr lang="en" dirty="0"/>
              <a:t>Selection of appropriate processes, tools, inputs, techniques &amp; lifecycle phases</a:t>
            </a:r>
            <a:endParaRPr dirty="0"/>
          </a:p>
          <a:p>
            <a:pPr>
              <a:lnSpc>
                <a:spcPct val="115000"/>
              </a:lnSpc>
              <a:spcBef>
                <a:spcPts val="1000"/>
              </a:spcBef>
              <a:buChar char="➔"/>
            </a:pPr>
            <a:r>
              <a:rPr lang="en" dirty="0"/>
              <a:t>Tailoring considers projects constraints, governance, culture, customer</a:t>
            </a:r>
            <a:endParaRPr dirty="0"/>
          </a:p>
          <a:p>
            <a:pPr>
              <a:lnSpc>
                <a:spcPct val="115000"/>
              </a:lnSpc>
              <a:spcBef>
                <a:spcPts val="1000"/>
              </a:spcBef>
              <a:spcAft>
                <a:spcPts val="1000"/>
              </a:spcAft>
              <a:buChar char="➔"/>
            </a:pPr>
            <a:r>
              <a:rPr lang="en" dirty="0"/>
              <a:t>Lead by the project manager in a collaborative manner</a:t>
            </a:r>
            <a:endParaRPr dirty="0"/>
          </a:p>
        </p:txBody>
      </p:sp>
      <p:pic>
        <p:nvPicPr>
          <p:cNvPr id="565" name="Google Shape;565;p61"/>
          <p:cNvPicPr preferRelativeResize="0"/>
          <p:nvPr/>
        </p:nvPicPr>
        <p:blipFill>
          <a:blip r:embed="rId3">
            <a:alphaModFix/>
          </a:blip>
          <a:stretch>
            <a:fillRect/>
          </a:stretch>
        </p:blipFill>
        <p:spPr>
          <a:xfrm>
            <a:off x="5036676" y="3777364"/>
            <a:ext cx="3168151" cy="2052775"/>
          </a:xfrm>
          <a:prstGeom prst="rect">
            <a:avLst/>
          </a:prstGeom>
          <a:noFill/>
          <a:ln>
            <a:noFill/>
          </a:ln>
        </p:spPr>
      </p:pic>
      <p:sp>
        <p:nvSpPr>
          <p:cNvPr id="566" name="Google Shape;566;p61"/>
          <p:cNvSpPr txBox="1"/>
          <p:nvPr/>
        </p:nvSpPr>
        <p:spPr>
          <a:xfrm>
            <a:off x="527900" y="4603650"/>
            <a:ext cx="3718200" cy="431100"/>
          </a:xfrm>
          <a:prstGeom prst="rect">
            <a:avLst/>
          </a:prstGeom>
          <a:noFill/>
          <a:ln>
            <a:noFill/>
          </a:ln>
        </p:spPr>
        <p:txBody>
          <a:bodyPr spcFirstLastPara="1" wrap="square" lIns="91425" tIns="91425" rIns="91425" bIns="91425" anchor="t" anchorCtr="0">
            <a:spAutoFit/>
          </a:bodyPr>
          <a:lstStyle/>
          <a:p>
            <a:r>
              <a:rPr lang="en" sz="1600">
                <a:solidFill>
                  <a:srgbClr val="BE2F22"/>
                </a:solidFill>
              </a:rPr>
              <a:t>When you don’t tailor your processes</a:t>
            </a:r>
            <a:endParaRPr sz="1600">
              <a:solidFill>
                <a:srgbClr val="BE2F22"/>
              </a:solidFill>
            </a:endParaRPr>
          </a:p>
        </p:txBody>
      </p:sp>
      <p:sp>
        <p:nvSpPr>
          <p:cNvPr id="567" name="Google Shape;567;p61"/>
          <p:cNvSpPr/>
          <p:nvPr/>
        </p:nvSpPr>
        <p:spPr>
          <a:xfrm>
            <a:off x="4205250" y="4683450"/>
            <a:ext cx="520500" cy="271500"/>
          </a:xfrm>
          <a:prstGeom prst="rightArrow">
            <a:avLst>
              <a:gd name="adj1" fmla="val 50000"/>
              <a:gd name="adj2" fmla="val 50000"/>
            </a:avLst>
          </a:prstGeom>
          <a:solidFill>
            <a:srgbClr val="BE2F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 name="Slide Number Placeholder 1">
            <a:extLst>
              <a:ext uri="{FF2B5EF4-FFF2-40B4-BE49-F238E27FC236}">
                <a16:creationId xmlns:a16="http://schemas.microsoft.com/office/drawing/2014/main" id="{2388E9C4-06D1-3CBC-E273-15B097334E32}"/>
              </a:ext>
            </a:extLst>
          </p:cNvPr>
          <p:cNvSpPr>
            <a:spLocks noGrp="1"/>
          </p:cNvSpPr>
          <p:nvPr>
            <p:ph type="sldNum" idx="12"/>
          </p:nvPr>
        </p:nvSpPr>
        <p:spPr/>
        <p:txBody>
          <a:bodyPr/>
          <a:lstStyle/>
          <a:p>
            <a:fld id="{00000000-1234-1234-1234-123412341234}" type="slidenum">
              <a:rPr lang="en" smtClean="0"/>
              <a:pPr/>
              <a:t>35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fade">
                                      <p:cBhvr>
                                        <p:cTn id="7" dur="1000"/>
                                        <p:tgtEl>
                                          <p:spTgt spid="565"/>
                                        </p:tgtEl>
                                      </p:cBhvr>
                                    </p:animEffect>
                                  </p:childTnLst>
                                </p:cTn>
                              </p:par>
                              <p:par>
                                <p:cTn id="8" presetID="10" presetClass="entr" presetSubtype="0"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Effect transition="in" filter="fade">
                                      <p:cBhvr>
                                        <p:cTn id="10" dur="1000"/>
                                        <p:tgtEl>
                                          <p:spTgt spid="566"/>
                                        </p:tgtEl>
                                      </p:cBhvr>
                                    </p:animEffect>
                                  </p:childTnLst>
                                </p:cTn>
                              </p:par>
                              <p:par>
                                <p:cTn id="11" presetID="10" presetClass="entr" presetSubtype="0" fill="hold" nodeType="withEffect">
                                  <p:stCondLst>
                                    <p:cond delay="0"/>
                                  </p:stCondLst>
                                  <p:childTnLst>
                                    <p:set>
                                      <p:cBhvr>
                                        <p:cTn id="12" dur="1" fill="hold">
                                          <p:stCondLst>
                                            <p:cond delay="0"/>
                                          </p:stCondLst>
                                        </p:cTn>
                                        <p:tgtEl>
                                          <p:spTgt spid="567"/>
                                        </p:tgtEl>
                                        <p:attrNameLst>
                                          <p:attrName>style.visibility</p:attrName>
                                        </p:attrNameLst>
                                      </p:cBhvr>
                                      <p:to>
                                        <p:strVal val="visible"/>
                                      </p:to>
                                    </p:set>
                                    <p:animEffect transition="in" filter="fade">
                                      <p:cBhvr>
                                        <p:cTn id="13" dur="1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36</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4427984" y="6381328"/>
            <a:ext cx="4032448" cy="307777"/>
          </a:xfrm>
          <a:prstGeom prst="rect">
            <a:avLst/>
          </a:prstGeom>
          <a:noFill/>
        </p:spPr>
        <p:txBody>
          <a:bodyPr wrap="square" rtlCol="0">
            <a:spAutoFit/>
          </a:bodyPr>
          <a:lstStyle/>
          <a:p>
            <a:r>
              <a:rPr lang="fr-FR" sz="1400" dirty="0"/>
              <a:t>Source : PMI-France Groupe étude PMBOK 7</a:t>
            </a:r>
          </a:p>
        </p:txBody>
      </p:sp>
      <p:pic>
        <p:nvPicPr>
          <p:cNvPr id="6" name="Image 5">
            <a:extLst>
              <a:ext uri="{FF2B5EF4-FFF2-40B4-BE49-F238E27FC236}">
                <a16:creationId xmlns:a16="http://schemas.microsoft.com/office/drawing/2014/main" id="{D18E572A-B919-497A-B8BA-90C717434C97}"/>
              </a:ext>
            </a:extLst>
          </p:cNvPr>
          <p:cNvPicPr>
            <a:picLocks noChangeAspect="1"/>
          </p:cNvPicPr>
          <p:nvPr/>
        </p:nvPicPr>
        <p:blipFill>
          <a:blip r:embed="rId3"/>
          <a:stretch>
            <a:fillRect/>
          </a:stretch>
        </p:blipFill>
        <p:spPr>
          <a:xfrm>
            <a:off x="0" y="865909"/>
            <a:ext cx="9144000" cy="5126182"/>
          </a:xfrm>
          <a:prstGeom prst="rect">
            <a:avLst/>
          </a:prstGeom>
        </p:spPr>
      </p:pic>
    </p:spTree>
    <p:extLst>
      <p:ext uri="{BB962C8B-B14F-4D97-AF65-F5344CB8AC3E}">
        <p14:creationId xmlns:p14="http://schemas.microsoft.com/office/powerpoint/2010/main" val="2259374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78240" y="6455664"/>
            <a:ext cx="336042" cy="365125"/>
          </a:xfrm>
          <a:prstGeom prst="ellipse">
            <a:avLst/>
          </a:prstGeom>
        </p:spPr>
        <p:txBody>
          <a:bodyPr>
            <a:normAutofit fontScale="62500" lnSpcReduction="20000"/>
          </a:bodyPr>
          <a:lstStyle/>
          <a:p>
            <a:pPr>
              <a:spcAft>
                <a:spcPts val="600"/>
              </a:spcAft>
            </a:pPr>
            <a:fld id="{6113E31D-E2AB-40D1-8B51-AFA5AFEF393A}" type="slidenum">
              <a:rPr lang="en-US" sz="1000">
                <a:solidFill>
                  <a:schemeClr val="tx1">
                    <a:lumMod val="50000"/>
                    <a:lumOff val="50000"/>
                  </a:schemeClr>
                </a:solidFill>
              </a:rPr>
              <a:pPr>
                <a:spcAft>
                  <a:spcPts val="600"/>
                </a:spcAft>
              </a:pPr>
              <a:t>37</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4427984" y="6381328"/>
            <a:ext cx="4032448" cy="307777"/>
          </a:xfrm>
          <a:prstGeom prst="rect">
            <a:avLst/>
          </a:prstGeom>
          <a:noFill/>
        </p:spPr>
        <p:txBody>
          <a:bodyPr wrap="square" rtlCol="0">
            <a:spAutoFit/>
          </a:bodyPr>
          <a:lstStyle/>
          <a:p>
            <a:r>
              <a:rPr lang="fr-FR" sz="1400" dirty="0"/>
              <a:t>Source : PMI Guide Pratique Agile - Page 18 </a:t>
            </a:r>
          </a:p>
        </p:txBody>
      </p:sp>
      <p:pic>
        <p:nvPicPr>
          <p:cNvPr id="14" name="Image 13">
            <a:extLst>
              <a:ext uri="{FF2B5EF4-FFF2-40B4-BE49-F238E27FC236}">
                <a16:creationId xmlns:a16="http://schemas.microsoft.com/office/drawing/2014/main" id="{C2719B81-2DFC-43F0-8B08-FE39168F68BB}"/>
              </a:ext>
            </a:extLst>
          </p:cNvPr>
          <p:cNvPicPr>
            <a:picLocks noChangeAspect="1"/>
          </p:cNvPicPr>
          <p:nvPr/>
        </p:nvPicPr>
        <p:blipFill>
          <a:blip r:embed="rId3"/>
          <a:stretch>
            <a:fillRect/>
          </a:stretch>
        </p:blipFill>
        <p:spPr>
          <a:xfrm>
            <a:off x="971047" y="1337970"/>
            <a:ext cx="7201905" cy="4182059"/>
          </a:xfrm>
          <a:prstGeom prst="rect">
            <a:avLst/>
          </a:prstGeom>
        </p:spPr>
      </p:pic>
    </p:spTree>
    <p:extLst>
      <p:ext uri="{BB962C8B-B14F-4D97-AF65-F5344CB8AC3E}">
        <p14:creationId xmlns:p14="http://schemas.microsoft.com/office/powerpoint/2010/main" val="2866623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DBAD1-22D7-4B5A-A261-2F87F2064506}"/>
              </a:ext>
            </a:extLst>
          </p:cNvPr>
          <p:cNvPicPr>
            <a:picLocks noChangeAspect="1"/>
          </p:cNvPicPr>
          <p:nvPr/>
        </p:nvPicPr>
        <p:blipFill>
          <a:blip r:embed="rId2"/>
          <a:stretch>
            <a:fillRect/>
          </a:stretch>
        </p:blipFill>
        <p:spPr>
          <a:xfrm>
            <a:off x="1642334" y="1259962"/>
            <a:ext cx="5859332" cy="4338079"/>
          </a:xfrm>
          <a:prstGeom prst="rect">
            <a:avLst/>
          </a:prstGeom>
        </p:spPr>
      </p:pic>
      <p:sp>
        <p:nvSpPr>
          <p:cNvPr id="4" name="TextBox 3">
            <a:extLst>
              <a:ext uri="{FF2B5EF4-FFF2-40B4-BE49-F238E27FC236}">
                <a16:creationId xmlns:a16="http://schemas.microsoft.com/office/drawing/2014/main" id="{BBB50447-6226-4DE1-A58A-AB814C487FA6}"/>
              </a:ext>
            </a:extLst>
          </p:cNvPr>
          <p:cNvSpPr txBox="1"/>
          <p:nvPr/>
        </p:nvSpPr>
        <p:spPr>
          <a:xfrm>
            <a:off x="3275856" y="5636277"/>
            <a:ext cx="2322258" cy="253916"/>
          </a:xfrm>
          <a:prstGeom prst="rect">
            <a:avLst/>
          </a:prstGeom>
          <a:noFill/>
        </p:spPr>
        <p:txBody>
          <a:bodyPr wrap="square" rtlCol="0">
            <a:spAutoFit/>
          </a:bodyPr>
          <a:lstStyle/>
          <a:p>
            <a:r>
              <a:rPr lang="en-US" sz="1050" dirty="0"/>
              <a:t>Agile Practice Guide – Page 29</a:t>
            </a:r>
            <a:endParaRPr lang="fr-FR" sz="1050" dirty="0"/>
          </a:p>
        </p:txBody>
      </p:sp>
      <p:sp>
        <p:nvSpPr>
          <p:cNvPr id="2" name="Slide Number Placeholder 1">
            <a:extLst>
              <a:ext uri="{FF2B5EF4-FFF2-40B4-BE49-F238E27FC236}">
                <a16:creationId xmlns:a16="http://schemas.microsoft.com/office/drawing/2014/main" id="{C8B80576-5304-7B96-14E0-B01512CFD128}"/>
              </a:ext>
            </a:extLst>
          </p:cNvPr>
          <p:cNvSpPr>
            <a:spLocks noGrp="1"/>
          </p:cNvSpPr>
          <p:nvPr>
            <p:ph type="sldNum" idx="12"/>
          </p:nvPr>
        </p:nvSpPr>
        <p:spPr/>
        <p:txBody>
          <a:bodyPr/>
          <a:lstStyle/>
          <a:p>
            <a:fld id="{00000000-1234-1234-1234-123412341234}" type="slidenum">
              <a:rPr lang="en" smtClean="0"/>
              <a:pPr/>
              <a:t>38</a:t>
            </a:fld>
            <a:endParaRPr lang="en"/>
          </a:p>
        </p:txBody>
      </p:sp>
    </p:spTree>
    <p:extLst>
      <p:ext uri="{BB962C8B-B14F-4D97-AF65-F5344CB8AC3E}">
        <p14:creationId xmlns:p14="http://schemas.microsoft.com/office/powerpoint/2010/main" val="1976979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04448" y="6492875"/>
            <a:ext cx="539552" cy="365125"/>
          </a:xfrm>
          <a:prstGeom prst="ellipse">
            <a:avLst/>
          </a:prstGeom>
        </p:spPr>
        <p:txBody>
          <a:bodyPr>
            <a:normAutofit/>
          </a:bodyPr>
          <a:lstStyle/>
          <a:p>
            <a:pPr>
              <a:spcAft>
                <a:spcPts val="600"/>
              </a:spcAft>
            </a:pPr>
            <a:fld id="{6113E31D-E2AB-40D1-8B51-AFA5AFEF393A}" type="slidenum">
              <a:rPr lang="en-US" sz="1000" smtClean="0">
                <a:solidFill>
                  <a:schemeClr val="tx1">
                    <a:lumMod val="50000"/>
                    <a:lumOff val="50000"/>
                  </a:schemeClr>
                </a:solidFill>
              </a:rPr>
              <a:pPr>
                <a:spcAft>
                  <a:spcPts val="600"/>
                </a:spcAft>
              </a:pPr>
              <a:t>39</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7416389" y="4869160"/>
            <a:ext cx="1800200" cy="738664"/>
          </a:xfrm>
          <a:prstGeom prst="rect">
            <a:avLst/>
          </a:prstGeom>
          <a:noFill/>
        </p:spPr>
        <p:txBody>
          <a:bodyPr wrap="square" rtlCol="0">
            <a:spAutoFit/>
          </a:bodyPr>
          <a:lstStyle/>
          <a:p>
            <a:r>
              <a:rPr lang="fr-FR" sz="1400" dirty="0"/>
              <a:t>Source : </a:t>
            </a:r>
          </a:p>
          <a:p>
            <a:r>
              <a:rPr lang="fr-FR" sz="1400" dirty="0"/>
              <a:t>PMI Guide Pratique Agile - Page 127 </a:t>
            </a:r>
          </a:p>
        </p:txBody>
      </p:sp>
      <p:pic>
        <p:nvPicPr>
          <p:cNvPr id="3" name="Image 2">
            <a:extLst>
              <a:ext uri="{FF2B5EF4-FFF2-40B4-BE49-F238E27FC236}">
                <a16:creationId xmlns:a16="http://schemas.microsoft.com/office/drawing/2014/main" id="{CCC7FB6E-AE9C-47B2-A9B7-ECB162766839}"/>
              </a:ext>
            </a:extLst>
          </p:cNvPr>
          <p:cNvPicPr>
            <a:picLocks noChangeAspect="1"/>
          </p:cNvPicPr>
          <p:nvPr/>
        </p:nvPicPr>
        <p:blipFill>
          <a:blip r:embed="rId3"/>
          <a:stretch>
            <a:fillRect/>
          </a:stretch>
        </p:blipFill>
        <p:spPr>
          <a:xfrm>
            <a:off x="395536" y="0"/>
            <a:ext cx="6758214" cy="6858000"/>
          </a:xfrm>
          <a:prstGeom prst="rect">
            <a:avLst/>
          </a:prstGeom>
        </p:spPr>
      </p:pic>
    </p:spTree>
    <p:extLst>
      <p:ext uri="{BB962C8B-B14F-4D97-AF65-F5344CB8AC3E}">
        <p14:creationId xmlns:p14="http://schemas.microsoft.com/office/powerpoint/2010/main" val="10775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523417B-509E-48EC-AABA-81664A6B1D8F}"/>
              </a:ext>
            </a:extLst>
          </p:cNvPr>
          <p:cNvPicPr>
            <a:picLocks noChangeAspect="1"/>
          </p:cNvPicPr>
          <p:nvPr/>
        </p:nvPicPr>
        <p:blipFill>
          <a:blip r:embed="rId2"/>
          <a:stretch>
            <a:fillRect/>
          </a:stretch>
        </p:blipFill>
        <p:spPr>
          <a:xfrm>
            <a:off x="1210178" y="891540"/>
            <a:ext cx="6761480" cy="5071110"/>
          </a:xfrm>
          <a:prstGeom prst="rect">
            <a:avLst/>
          </a:prstGeom>
        </p:spPr>
      </p:pic>
    </p:spTree>
    <p:extLst>
      <p:ext uri="{BB962C8B-B14F-4D97-AF65-F5344CB8AC3E}">
        <p14:creationId xmlns:p14="http://schemas.microsoft.com/office/powerpoint/2010/main" val="131441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04448" y="6492875"/>
            <a:ext cx="539552" cy="365125"/>
          </a:xfrm>
          <a:prstGeom prst="ellipse">
            <a:avLst/>
          </a:prstGeom>
        </p:spPr>
        <p:txBody>
          <a:bodyPr>
            <a:normAutofit/>
          </a:bodyPr>
          <a:lstStyle/>
          <a:p>
            <a:pPr>
              <a:spcAft>
                <a:spcPts val="600"/>
              </a:spcAft>
            </a:pPr>
            <a:fld id="{6113E31D-E2AB-40D1-8B51-AFA5AFEF393A}" type="slidenum">
              <a:rPr lang="en-US" sz="1000" smtClean="0">
                <a:solidFill>
                  <a:schemeClr val="tx1">
                    <a:lumMod val="50000"/>
                    <a:lumOff val="50000"/>
                  </a:schemeClr>
                </a:solidFill>
              </a:rPr>
              <a:pPr>
                <a:spcAft>
                  <a:spcPts val="600"/>
                </a:spcAft>
              </a:pPr>
              <a:t>40</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7416389" y="4869160"/>
            <a:ext cx="1800200" cy="738664"/>
          </a:xfrm>
          <a:prstGeom prst="rect">
            <a:avLst/>
          </a:prstGeom>
          <a:noFill/>
        </p:spPr>
        <p:txBody>
          <a:bodyPr wrap="square" rtlCol="0">
            <a:spAutoFit/>
          </a:bodyPr>
          <a:lstStyle/>
          <a:p>
            <a:r>
              <a:rPr lang="fr-FR" sz="1400" dirty="0"/>
              <a:t>Source : </a:t>
            </a:r>
          </a:p>
          <a:p>
            <a:r>
              <a:rPr lang="fr-FR" sz="1400" dirty="0"/>
              <a:t>PMI Guide Pratique Agile</a:t>
            </a:r>
          </a:p>
        </p:txBody>
      </p:sp>
      <p:pic>
        <p:nvPicPr>
          <p:cNvPr id="12" name="Image 11">
            <a:extLst>
              <a:ext uri="{FF2B5EF4-FFF2-40B4-BE49-F238E27FC236}">
                <a16:creationId xmlns:a16="http://schemas.microsoft.com/office/drawing/2014/main" id="{20ECE4F4-9F3E-4946-ABF6-AA30A14A19B7}"/>
              </a:ext>
            </a:extLst>
          </p:cNvPr>
          <p:cNvPicPr>
            <a:picLocks noChangeAspect="1"/>
          </p:cNvPicPr>
          <p:nvPr/>
        </p:nvPicPr>
        <p:blipFill>
          <a:blip r:embed="rId3"/>
          <a:stretch>
            <a:fillRect/>
          </a:stretch>
        </p:blipFill>
        <p:spPr>
          <a:xfrm>
            <a:off x="683568" y="0"/>
            <a:ext cx="6732821" cy="6858000"/>
          </a:xfrm>
          <a:prstGeom prst="rect">
            <a:avLst/>
          </a:prstGeom>
        </p:spPr>
      </p:pic>
    </p:spTree>
    <p:extLst>
      <p:ext uri="{BB962C8B-B14F-4D97-AF65-F5344CB8AC3E}">
        <p14:creationId xmlns:p14="http://schemas.microsoft.com/office/powerpoint/2010/main" val="202579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04448" y="6492875"/>
            <a:ext cx="539552" cy="365125"/>
          </a:xfrm>
          <a:prstGeom prst="ellipse">
            <a:avLst/>
          </a:prstGeom>
        </p:spPr>
        <p:txBody>
          <a:bodyPr>
            <a:normAutofit/>
          </a:bodyPr>
          <a:lstStyle/>
          <a:p>
            <a:pPr>
              <a:spcAft>
                <a:spcPts val="600"/>
              </a:spcAft>
            </a:pPr>
            <a:fld id="{6113E31D-E2AB-40D1-8B51-AFA5AFEF393A}" type="slidenum">
              <a:rPr lang="en-US" sz="1000" smtClean="0">
                <a:solidFill>
                  <a:schemeClr val="tx1">
                    <a:lumMod val="50000"/>
                    <a:lumOff val="50000"/>
                  </a:schemeClr>
                </a:solidFill>
              </a:rPr>
              <a:pPr>
                <a:spcAft>
                  <a:spcPts val="600"/>
                </a:spcAft>
              </a:pPr>
              <a:t>41</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7416389" y="4869160"/>
            <a:ext cx="1800200" cy="738664"/>
          </a:xfrm>
          <a:prstGeom prst="rect">
            <a:avLst/>
          </a:prstGeom>
          <a:noFill/>
        </p:spPr>
        <p:txBody>
          <a:bodyPr wrap="square" rtlCol="0">
            <a:spAutoFit/>
          </a:bodyPr>
          <a:lstStyle/>
          <a:p>
            <a:r>
              <a:rPr lang="fr-FR" sz="1400" dirty="0"/>
              <a:t>Source : </a:t>
            </a:r>
          </a:p>
          <a:p>
            <a:r>
              <a:rPr lang="fr-FR" sz="1400" dirty="0"/>
              <a:t>PMI Guide Pratique Agile</a:t>
            </a:r>
          </a:p>
        </p:txBody>
      </p:sp>
      <p:pic>
        <p:nvPicPr>
          <p:cNvPr id="3" name="Image 2">
            <a:extLst>
              <a:ext uri="{FF2B5EF4-FFF2-40B4-BE49-F238E27FC236}">
                <a16:creationId xmlns:a16="http://schemas.microsoft.com/office/drawing/2014/main" id="{0E2219CD-20E7-4495-AF51-4FC9DE0AE9AD}"/>
              </a:ext>
            </a:extLst>
          </p:cNvPr>
          <p:cNvPicPr>
            <a:picLocks noChangeAspect="1"/>
          </p:cNvPicPr>
          <p:nvPr/>
        </p:nvPicPr>
        <p:blipFill>
          <a:blip r:embed="rId3"/>
          <a:stretch>
            <a:fillRect/>
          </a:stretch>
        </p:blipFill>
        <p:spPr>
          <a:xfrm>
            <a:off x="395536" y="0"/>
            <a:ext cx="6731335" cy="6858000"/>
          </a:xfrm>
          <a:prstGeom prst="rect">
            <a:avLst/>
          </a:prstGeom>
        </p:spPr>
      </p:pic>
    </p:spTree>
    <p:extLst>
      <p:ext uri="{BB962C8B-B14F-4D97-AF65-F5344CB8AC3E}">
        <p14:creationId xmlns:p14="http://schemas.microsoft.com/office/powerpoint/2010/main" val="3420002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04448" y="6492875"/>
            <a:ext cx="539552" cy="365125"/>
          </a:xfrm>
          <a:prstGeom prst="ellipse">
            <a:avLst/>
          </a:prstGeom>
        </p:spPr>
        <p:txBody>
          <a:bodyPr>
            <a:normAutofit/>
          </a:bodyPr>
          <a:lstStyle/>
          <a:p>
            <a:pPr>
              <a:spcAft>
                <a:spcPts val="600"/>
              </a:spcAft>
            </a:pPr>
            <a:fld id="{6113E31D-E2AB-40D1-8B51-AFA5AFEF393A}" type="slidenum">
              <a:rPr lang="en-US" sz="1000" smtClean="0">
                <a:solidFill>
                  <a:schemeClr val="tx1">
                    <a:lumMod val="50000"/>
                    <a:lumOff val="50000"/>
                  </a:schemeClr>
                </a:solidFill>
              </a:rPr>
              <a:pPr>
                <a:spcAft>
                  <a:spcPts val="600"/>
                </a:spcAft>
              </a:pPr>
              <a:t>42</a:t>
            </a:fld>
            <a:endParaRPr lang="en-US" sz="1000">
              <a:solidFill>
                <a:schemeClr val="tx1">
                  <a:lumMod val="50000"/>
                  <a:lumOff val="50000"/>
                </a:schemeClr>
              </a:solidFill>
            </a:endParaRPr>
          </a:p>
        </p:txBody>
      </p:sp>
      <p:sp>
        <p:nvSpPr>
          <p:cNvPr id="11" name="ZoneTexte 10">
            <a:extLst>
              <a:ext uri="{FF2B5EF4-FFF2-40B4-BE49-F238E27FC236}">
                <a16:creationId xmlns:a16="http://schemas.microsoft.com/office/drawing/2014/main" id="{20D81ED8-8F50-4C67-8869-67745D9D6EF9}"/>
              </a:ext>
            </a:extLst>
          </p:cNvPr>
          <p:cNvSpPr txBox="1"/>
          <p:nvPr/>
        </p:nvSpPr>
        <p:spPr>
          <a:xfrm>
            <a:off x="7416389" y="4869160"/>
            <a:ext cx="1800200" cy="738664"/>
          </a:xfrm>
          <a:prstGeom prst="rect">
            <a:avLst/>
          </a:prstGeom>
          <a:noFill/>
        </p:spPr>
        <p:txBody>
          <a:bodyPr wrap="square" rtlCol="0">
            <a:spAutoFit/>
          </a:bodyPr>
          <a:lstStyle/>
          <a:p>
            <a:r>
              <a:rPr lang="fr-FR" sz="1400" dirty="0"/>
              <a:t>Source : </a:t>
            </a:r>
          </a:p>
          <a:p>
            <a:r>
              <a:rPr lang="fr-FR" sz="1400" dirty="0"/>
              <a:t>PMI Guide Pratique Agile</a:t>
            </a:r>
          </a:p>
        </p:txBody>
      </p:sp>
      <p:pic>
        <p:nvPicPr>
          <p:cNvPr id="6" name="Image 5">
            <a:extLst>
              <a:ext uri="{FF2B5EF4-FFF2-40B4-BE49-F238E27FC236}">
                <a16:creationId xmlns:a16="http://schemas.microsoft.com/office/drawing/2014/main" id="{A4443347-FEC7-4509-92E1-924C16C9BB47}"/>
              </a:ext>
            </a:extLst>
          </p:cNvPr>
          <p:cNvPicPr>
            <a:picLocks noChangeAspect="1"/>
          </p:cNvPicPr>
          <p:nvPr/>
        </p:nvPicPr>
        <p:blipFill>
          <a:blip r:embed="rId3"/>
          <a:stretch>
            <a:fillRect/>
          </a:stretch>
        </p:blipFill>
        <p:spPr>
          <a:xfrm>
            <a:off x="467544" y="0"/>
            <a:ext cx="6687224" cy="6858000"/>
          </a:xfrm>
          <a:prstGeom prst="rect">
            <a:avLst/>
          </a:prstGeom>
        </p:spPr>
      </p:pic>
    </p:spTree>
    <p:extLst>
      <p:ext uri="{BB962C8B-B14F-4D97-AF65-F5344CB8AC3E}">
        <p14:creationId xmlns:p14="http://schemas.microsoft.com/office/powerpoint/2010/main" val="2649409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IN" sz="3000" b="1">
                <a:solidFill>
                  <a:srgbClr val="FFFFFF"/>
                </a:solidFill>
              </a:rPr>
              <a:t>Culture de l’organisation</a:t>
            </a:r>
          </a:p>
        </p:txBody>
      </p:sp>
      <p:sp>
        <p:nvSpPr>
          <p:cNvPr id="17" name="Content Placeholder 2"/>
          <p:cNvSpPr>
            <a:spLocks noGrp="1"/>
          </p:cNvSpPr>
          <p:nvPr>
            <p:ph idx="1"/>
          </p:nvPr>
        </p:nvSpPr>
        <p:spPr>
          <a:xfrm>
            <a:off x="3607694" y="649480"/>
            <a:ext cx="4916510" cy="5546047"/>
          </a:xfrm>
        </p:spPr>
        <p:txBody>
          <a:bodyPr anchor="ctr">
            <a:normAutofit/>
          </a:bodyPr>
          <a:lstStyle/>
          <a:p>
            <a:pPr marL="0" indent="0">
              <a:buNone/>
            </a:pPr>
            <a:r>
              <a:rPr lang="fr-FR" sz="1700"/>
              <a:t>La culture et le style de l'organisation influent sur la manière dont elle conduit les projets. La culture organisationnelle est façonnée par l'expérience commune des membres de l'organisation.</a:t>
            </a:r>
          </a:p>
          <a:p>
            <a:pPr>
              <a:buFont typeface="Wingdings" panose="05000000000000000000" pitchFamily="2" charset="2"/>
              <a:buChar char="§"/>
            </a:pPr>
            <a:r>
              <a:rPr lang="fr-FR" sz="1700"/>
              <a:t> Vision, mission et valeur partagées.</a:t>
            </a:r>
          </a:p>
          <a:p>
            <a:pPr>
              <a:buFont typeface="Wingdings" panose="05000000000000000000" pitchFamily="2" charset="2"/>
              <a:buChar char="§"/>
            </a:pPr>
            <a:r>
              <a:rPr lang="fr-FR" sz="1700"/>
              <a:t> Politiques, processus, procédures, méthodes, etc.</a:t>
            </a:r>
          </a:p>
          <a:p>
            <a:pPr>
              <a:buFont typeface="Wingdings" panose="05000000000000000000" pitchFamily="2" charset="2"/>
              <a:buChar char="§"/>
            </a:pPr>
            <a:r>
              <a:rPr lang="fr-FR" sz="1700"/>
              <a:t> Système de motivation et de récompense.</a:t>
            </a:r>
          </a:p>
          <a:p>
            <a:pPr>
              <a:buFont typeface="Wingdings" panose="05000000000000000000" pitchFamily="2" charset="2"/>
              <a:buChar char="§"/>
            </a:pPr>
            <a:r>
              <a:rPr lang="fr-FR" sz="1700"/>
              <a:t> Tolérance au risque.</a:t>
            </a:r>
          </a:p>
          <a:p>
            <a:pPr>
              <a:buFont typeface="Wingdings" panose="05000000000000000000" pitchFamily="2" charset="2"/>
              <a:buChar char="§"/>
            </a:pPr>
            <a:r>
              <a:rPr lang="fr-FR" sz="1700"/>
              <a:t> Point de vue sur le leadership, la hiérarchie et la relation d'autorité.</a:t>
            </a:r>
          </a:p>
          <a:p>
            <a:pPr>
              <a:buFont typeface="Wingdings" panose="05000000000000000000" pitchFamily="2" charset="2"/>
              <a:buChar char="§"/>
            </a:pPr>
            <a:r>
              <a:rPr lang="fr-FR" sz="1700"/>
              <a:t> Code de conduite, éthique de travail et heures de travail.</a:t>
            </a:r>
          </a:p>
          <a:p>
            <a:pPr>
              <a:buFont typeface="Wingdings" panose="05000000000000000000" pitchFamily="2" charset="2"/>
              <a:buChar char="§"/>
            </a:pPr>
            <a:r>
              <a:rPr lang="fr-FR" sz="1700"/>
              <a:t> Environnements d'exploitation.</a:t>
            </a:r>
            <a:endParaRPr lang="en-IN" sz="1700"/>
          </a:p>
        </p:txBody>
      </p:sp>
      <p:sp>
        <p:nvSpPr>
          <p:cNvPr id="4" name="Slide Number Placeholder 3"/>
          <p:cNvSpPr>
            <a:spLocks noGrp="1"/>
          </p:cNvSpPr>
          <p:nvPr>
            <p:ph type="sldNum" sz="quarter" idx="12"/>
          </p:nvPr>
        </p:nvSpPr>
        <p:spPr>
          <a:xfrm>
            <a:off x="8778240" y="6455664"/>
            <a:ext cx="336042" cy="365125"/>
          </a:xfrm>
        </p:spPr>
        <p:txBody>
          <a:bodyPr>
            <a:normAutofit/>
          </a:bodyPr>
          <a:lstStyle/>
          <a:p>
            <a:pPr>
              <a:spcAft>
                <a:spcPts val="600"/>
              </a:spcAft>
            </a:pPr>
            <a:fld id="{6113E31D-E2AB-40D1-8B51-AFA5AFEF393A}" type="slidenum">
              <a:rPr lang="en-US" sz="1000">
                <a:solidFill>
                  <a:schemeClr val="tx1">
                    <a:lumMod val="50000"/>
                    <a:lumOff val="50000"/>
                  </a:schemeClr>
                </a:solidFill>
              </a:rPr>
              <a:pPr>
                <a:spcAft>
                  <a:spcPts val="600"/>
                </a:spcAft>
              </a:pPr>
              <a:t>43</a:t>
            </a:fld>
            <a:endParaRPr lang="en-US" sz="1000">
              <a:solidFill>
                <a:schemeClr val="tx1">
                  <a:lumMod val="50000"/>
                  <a:lumOff val="50000"/>
                </a:schemeClr>
              </a:solidFill>
            </a:endParaRPr>
          </a:p>
        </p:txBody>
      </p:sp>
    </p:spTree>
    <p:extLst>
      <p:ext uri="{BB962C8B-B14F-4D97-AF65-F5344CB8AC3E}">
        <p14:creationId xmlns:p14="http://schemas.microsoft.com/office/powerpoint/2010/main" val="375052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36530B9-65AB-4DCF-A70D-847F9E73ABE7}"/>
              </a:ext>
            </a:extLst>
          </p:cNvPr>
          <p:cNvPicPr>
            <a:picLocks noChangeAspect="1"/>
          </p:cNvPicPr>
          <p:nvPr/>
        </p:nvPicPr>
        <p:blipFill>
          <a:blip r:embed="rId2"/>
          <a:stretch>
            <a:fillRect/>
          </a:stretch>
        </p:blipFill>
        <p:spPr>
          <a:xfrm>
            <a:off x="0" y="1016732"/>
            <a:ext cx="8780846" cy="1368152"/>
          </a:xfrm>
          <a:prstGeom prst="rect">
            <a:avLst/>
          </a:prstGeom>
        </p:spPr>
      </p:pic>
      <p:sp>
        <p:nvSpPr>
          <p:cNvPr id="3" name="ZoneTexte 2">
            <a:extLst>
              <a:ext uri="{FF2B5EF4-FFF2-40B4-BE49-F238E27FC236}">
                <a16:creationId xmlns:a16="http://schemas.microsoft.com/office/drawing/2014/main" id="{439A8ABC-7B2C-4DCA-B79D-10C5EB23CF7F}"/>
              </a:ext>
            </a:extLst>
          </p:cNvPr>
          <p:cNvSpPr txBox="1"/>
          <p:nvPr/>
        </p:nvSpPr>
        <p:spPr>
          <a:xfrm>
            <a:off x="130456" y="696086"/>
            <a:ext cx="4248472" cy="369332"/>
          </a:xfrm>
          <a:prstGeom prst="rect">
            <a:avLst/>
          </a:prstGeom>
          <a:noFill/>
        </p:spPr>
        <p:txBody>
          <a:bodyPr wrap="square" rtlCol="0">
            <a:spAutoFit/>
          </a:bodyPr>
          <a:lstStyle/>
          <a:p>
            <a:r>
              <a:rPr lang="fr-FR" dirty="0"/>
              <a:t>Définition du système d’information</a:t>
            </a:r>
          </a:p>
        </p:txBody>
      </p:sp>
      <p:sp>
        <p:nvSpPr>
          <p:cNvPr id="5" name="ZoneTexte 4">
            <a:extLst>
              <a:ext uri="{FF2B5EF4-FFF2-40B4-BE49-F238E27FC236}">
                <a16:creationId xmlns:a16="http://schemas.microsoft.com/office/drawing/2014/main" id="{606B38C0-36E1-4AAE-90FE-7ED10ECB5EC9}"/>
              </a:ext>
            </a:extLst>
          </p:cNvPr>
          <p:cNvSpPr txBox="1"/>
          <p:nvPr/>
        </p:nvSpPr>
        <p:spPr>
          <a:xfrm>
            <a:off x="130456" y="4288451"/>
            <a:ext cx="3312368" cy="369332"/>
          </a:xfrm>
          <a:prstGeom prst="rect">
            <a:avLst/>
          </a:prstGeom>
          <a:noFill/>
        </p:spPr>
        <p:txBody>
          <a:bodyPr wrap="square" rtlCol="0">
            <a:spAutoFit/>
          </a:bodyPr>
          <a:lstStyle/>
          <a:p>
            <a:r>
              <a:rPr lang="fr-FR" dirty="0"/>
              <a:t>Le SI sert à quoi ?</a:t>
            </a:r>
          </a:p>
        </p:txBody>
      </p:sp>
      <p:sp>
        <p:nvSpPr>
          <p:cNvPr id="7" name="ZoneTexte 6">
            <a:extLst>
              <a:ext uri="{FF2B5EF4-FFF2-40B4-BE49-F238E27FC236}">
                <a16:creationId xmlns:a16="http://schemas.microsoft.com/office/drawing/2014/main" id="{6C54110D-858A-4560-A352-2BB5C57BEEE3}"/>
              </a:ext>
            </a:extLst>
          </p:cNvPr>
          <p:cNvSpPr txBox="1"/>
          <p:nvPr/>
        </p:nvSpPr>
        <p:spPr>
          <a:xfrm>
            <a:off x="130456" y="4708710"/>
            <a:ext cx="8316416" cy="646331"/>
          </a:xfrm>
          <a:prstGeom prst="rect">
            <a:avLst/>
          </a:prstGeom>
          <a:noFill/>
        </p:spPr>
        <p:txBody>
          <a:bodyPr wrap="square">
            <a:spAutoFit/>
          </a:bodyPr>
          <a:lstStyle/>
          <a:p>
            <a:r>
              <a:rPr lang="fr-FR" sz="1800" b="0" i="0" u="none" strike="noStrike" baseline="0" dirty="0">
                <a:latin typeface="Arial" panose="020B0604020202020204" pitchFamily="34" charset="0"/>
              </a:rPr>
              <a:t>Le SI sert de support aux processus métiers réalisés par les acteurs dans un cadre organisationnel.</a:t>
            </a:r>
          </a:p>
        </p:txBody>
      </p:sp>
    </p:spTree>
    <p:extLst>
      <p:ext uri="{BB962C8B-B14F-4D97-AF65-F5344CB8AC3E}">
        <p14:creationId xmlns:p14="http://schemas.microsoft.com/office/powerpoint/2010/main" val="1261743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4A4D9F6-E756-46C0-B9EE-48B25BF0123E}"/>
              </a:ext>
            </a:extLst>
          </p:cNvPr>
          <p:cNvPicPr>
            <a:picLocks noChangeAspect="1"/>
          </p:cNvPicPr>
          <p:nvPr/>
        </p:nvPicPr>
        <p:blipFill>
          <a:blip r:embed="rId2"/>
          <a:stretch>
            <a:fillRect/>
          </a:stretch>
        </p:blipFill>
        <p:spPr>
          <a:xfrm>
            <a:off x="612545" y="525954"/>
            <a:ext cx="7918909" cy="5806091"/>
          </a:xfrm>
          <a:prstGeom prst="rect">
            <a:avLst/>
          </a:prstGeom>
        </p:spPr>
      </p:pic>
    </p:spTree>
    <p:extLst>
      <p:ext uri="{BB962C8B-B14F-4D97-AF65-F5344CB8AC3E}">
        <p14:creationId xmlns:p14="http://schemas.microsoft.com/office/powerpoint/2010/main" val="2811928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C35B4A-2F0D-4FFB-932F-94D81A2C8210}"/>
              </a:ext>
            </a:extLst>
          </p:cNvPr>
          <p:cNvPicPr>
            <a:picLocks noChangeAspect="1"/>
          </p:cNvPicPr>
          <p:nvPr/>
        </p:nvPicPr>
        <p:blipFill>
          <a:blip r:embed="rId2"/>
          <a:stretch>
            <a:fillRect/>
          </a:stretch>
        </p:blipFill>
        <p:spPr>
          <a:xfrm>
            <a:off x="142257" y="280548"/>
            <a:ext cx="8859486" cy="6296904"/>
          </a:xfrm>
          <a:prstGeom prst="rect">
            <a:avLst/>
          </a:prstGeom>
        </p:spPr>
      </p:pic>
    </p:spTree>
    <p:extLst>
      <p:ext uri="{BB962C8B-B14F-4D97-AF65-F5344CB8AC3E}">
        <p14:creationId xmlns:p14="http://schemas.microsoft.com/office/powerpoint/2010/main" val="2436939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80054E3-B725-4BBB-B5B5-7A5BDADF8087}"/>
              </a:ext>
            </a:extLst>
          </p:cNvPr>
          <p:cNvPicPr>
            <a:picLocks noChangeAspect="1"/>
          </p:cNvPicPr>
          <p:nvPr/>
        </p:nvPicPr>
        <p:blipFill>
          <a:blip r:embed="rId2"/>
          <a:stretch>
            <a:fillRect/>
          </a:stretch>
        </p:blipFill>
        <p:spPr>
          <a:xfrm>
            <a:off x="123204" y="509180"/>
            <a:ext cx="8897592" cy="5839640"/>
          </a:xfrm>
          <a:prstGeom prst="rect">
            <a:avLst/>
          </a:prstGeom>
        </p:spPr>
      </p:pic>
    </p:spTree>
    <p:extLst>
      <p:ext uri="{BB962C8B-B14F-4D97-AF65-F5344CB8AC3E}">
        <p14:creationId xmlns:p14="http://schemas.microsoft.com/office/powerpoint/2010/main" val="2962897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84"/>
          <p:cNvSpPr txBox="1">
            <a:spLocks noGrp="1"/>
          </p:cNvSpPr>
          <p:nvPr>
            <p:ph type="title"/>
          </p:nvPr>
        </p:nvSpPr>
        <p:spPr>
          <a:xfrm>
            <a:off x="467544" y="332656"/>
            <a:ext cx="3096344" cy="755700"/>
          </a:xfrm>
          <a:prstGeom prst="rect">
            <a:avLst/>
          </a:prstGeom>
        </p:spPr>
        <p:txBody>
          <a:bodyPr spcFirstLastPara="1" vert="horz" wrap="square" lIns="91425" tIns="91425" rIns="91425" bIns="91425" rtlCol="0" anchor="b" anchorCtr="0">
            <a:noAutofit/>
          </a:bodyPr>
          <a:lstStyle/>
          <a:p>
            <a:pPr algn="l"/>
            <a:r>
              <a:rPr lang="en" dirty="0"/>
              <a:t>Project charter</a:t>
            </a:r>
            <a:endParaRPr dirty="0"/>
          </a:p>
        </p:txBody>
      </p:sp>
      <p:pic>
        <p:nvPicPr>
          <p:cNvPr id="3" name="Picture 2">
            <a:extLst>
              <a:ext uri="{FF2B5EF4-FFF2-40B4-BE49-F238E27FC236}">
                <a16:creationId xmlns:a16="http://schemas.microsoft.com/office/drawing/2014/main" id="{59B242CF-00F4-B6BA-EDF7-738F98FACD94}"/>
              </a:ext>
            </a:extLst>
          </p:cNvPr>
          <p:cNvPicPr>
            <a:picLocks noChangeAspect="1"/>
          </p:cNvPicPr>
          <p:nvPr/>
        </p:nvPicPr>
        <p:blipFill>
          <a:blip r:embed="rId3"/>
          <a:stretch>
            <a:fillRect/>
          </a:stretch>
        </p:blipFill>
        <p:spPr>
          <a:xfrm>
            <a:off x="2143287" y="2154422"/>
            <a:ext cx="5607848" cy="3825063"/>
          </a:xfrm>
          <a:prstGeom prst="rect">
            <a:avLst/>
          </a:prstGeom>
        </p:spPr>
      </p:pic>
      <p:sp>
        <p:nvSpPr>
          <p:cNvPr id="2" name="Slide Number Placeholder 1">
            <a:extLst>
              <a:ext uri="{FF2B5EF4-FFF2-40B4-BE49-F238E27FC236}">
                <a16:creationId xmlns:a16="http://schemas.microsoft.com/office/drawing/2014/main" id="{CA05CDBC-F26F-3E1E-8FB4-646BCEA65C80}"/>
              </a:ext>
            </a:extLst>
          </p:cNvPr>
          <p:cNvSpPr>
            <a:spLocks noGrp="1"/>
          </p:cNvSpPr>
          <p:nvPr>
            <p:ph type="sldNum" idx="12"/>
          </p:nvPr>
        </p:nvSpPr>
        <p:spPr/>
        <p:txBody>
          <a:bodyPr/>
          <a:lstStyle/>
          <a:p>
            <a:fld id="{00000000-1234-1234-1234-123412341234}" type="slidenum">
              <a:rPr lang="en" smtClean="0"/>
              <a:pPr/>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447E46C-D568-4C9E-87B1-36EBBD82D4F8}"/>
              </a:ext>
            </a:extLst>
          </p:cNvPr>
          <p:cNvPicPr>
            <a:picLocks noChangeAspect="1"/>
          </p:cNvPicPr>
          <p:nvPr/>
        </p:nvPicPr>
        <p:blipFill>
          <a:blip r:embed="rId2"/>
          <a:stretch>
            <a:fillRect/>
          </a:stretch>
        </p:blipFill>
        <p:spPr>
          <a:xfrm>
            <a:off x="227670" y="216372"/>
            <a:ext cx="8056367" cy="4940819"/>
          </a:xfrm>
          <a:prstGeom prst="rect">
            <a:avLst/>
          </a:prstGeom>
        </p:spPr>
      </p:pic>
      <p:pic>
        <p:nvPicPr>
          <p:cNvPr id="5" name="Image 4">
            <a:extLst>
              <a:ext uri="{FF2B5EF4-FFF2-40B4-BE49-F238E27FC236}">
                <a16:creationId xmlns:a16="http://schemas.microsoft.com/office/drawing/2014/main" id="{259BD8E4-3B44-41B8-8BBF-749240A93809}"/>
              </a:ext>
            </a:extLst>
          </p:cNvPr>
          <p:cNvPicPr>
            <a:picLocks noChangeAspect="1"/>
          </p:cNvPicPr>
          <p:nvPr/>
        </p:nvPicPr>
        <p:blipFill>
          <a:blip r:embed="rId3"/>
          <a:stretch>
            <a:fillRect/>
          </a:stretch>
        </p:blipFill>
        <p:spPr>
          <a:xfrm>
            <a:off x="0" y="5373216"/>
            <a:ext cx="9144000" cy="811598"/>
          </a:xfrm>
          <a:prstGeom prst="rect">
            <a:avLst/>
          </a:prstGeom>
        </p:spPr>
      </p:pic>
    </p:spTree>
    <p:extLst>
      <p:ext uri="{BB962C8B-B14F-4D97-AF65-F5344CB8AC3E}">
        <p14:creationId xmlns:p14="http://schemas.microsoft.com/office/powerpoint/2010/main" val="4131923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txBox="1">
            <a:spLocks noGrp="1"/>
          </p:cNvSpPr>
          <p:nvPr>
            <p:ph type="title"/>
          </p:nvPr>
        </p:nvSpPr>
        <p:spPr>
          <a:xfrm>
            <a:off x="539552" y="332656"/>
            <a:ext cx="7482600" cy="755700"/>
          </a:xfrm>
          <a:prstGeom prst="rect">
            <a:avLst/>
          </a:prstGeom>
        </p:spPr>
        <p:txBody>
          <a:bodyPr spcFirstLastPara="1" vert="horz" wrap="square" lIns="91425" tIns="91425" rIns="91425" bIns="91425" rtlCol="0" anchor="b" anchorCtr="0">
            <a:noAutofit/>
          </a:bodyPr>
          <a:lstStyle/>
          <a:p>
            <a:pPr algn="l"/>
            <a:r>
              <a:rPr lang="en" sz="4000" dirty="0"/>
              <a:t>What is “Project management”</a:t>
            </a:r>
            <a:endParaRPr sz="4000" dirty="0"/>
          </a:p>
        </p:txBody>
      </p:sp>
      <p:sp>
        <p:nvSpPr>
          <p:cNvPr id="558" name="Google Shape;558;p60"/>
          <p:cNvSpPr txBox="1">
            <a:spLocks noGrp="1"/>
          </p:cNvSpPr>
          <p:nvPr>
            <p:ph type="body" idx="1"/>
          </p:nvPr>
        </p:nvSpPr>
        <p:spPr>
          <a:xfrm>
            <a:off x="251520" y="2416300"/>
            <a:ext cx="8568952" cy="209282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 sz="4000" dirty="0"/>
              <a:t>The application of a set of knowledge, skills, tools, and techniques to project activities to meet the </a:t>
            </a:r>
            <a:r>
              <a:rPr lang="en" sz="4000" u="sng" dirty="0">
                <a:solidFill>
                  <a:schemeClr val="accent1"/>
                </a:solidFill>
              </a:rPr>
              <a:t>project objectives</a:t>
            </a:r>
            <a:r>
              <a:rPr lang="en" sz="4000" dirty="0"/>
              <a:t>.</a:t>
            </a:r>
            <a:endParaRPr sz="4000" dirty="0"/>
          </a:p>
        </p:txBody>
      </p:sp>
      <p:sp>
        <p:nvSpPr>
          <p:cNvPr id="2" name="Slide Number Placeholder 1">
            <a:extLst>
              <a:ext uri="{FF2B5EF4-FFF2-40B4-BE49-F238E27FC236}">
                <a16:creationId xmlns:a16="http://schemas.microsoft.com/office/drawing/2014/main" id="{FE2579C1-59E6-6844-98F3-F40BB682F7BE}"/>
              </a:ext>
            </a:extLst>
          </p:cNvPr>
          <p:cNvSpPr>
            <a:spLocks noGrp="1"/>
          </p:cNvSpPr>
          <p:nvPr>
            <p:ph type="sldNum" idx="12"/>
          </p:nvPr>
        </p:nvSpPr>
        <p:spPr/>
        <p:txBody>
          <a:bodyPr/>
          <a:lstStyle/>
          <a:p>
            <a:fld id="{00000000-1234-1234-1234-123412341234}" type="slidenum">
              <a:rPr lang="en" smtClean="0"/>
              <a:pPr/>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D41D282-4148-4D4F-925A-593C7F3B865E}"/>
              </a:ext>
            </a:extLst>
          </p:cNvPr>
          <p:cNvPicPr>
            <a:picLocks noChangeAspect="1"/>
          </p:cNvPicPr>
          <p:nvPr/>
        </p:nvPicPr>
        <p:blipFill>
          <a:blip r:embed="rId2"/>
          <a:stretch>
            <a:fillRect/>
          </a:stretch>
        </p:blipFill>
        <p:spPr>
          <a:xfrm>
            <a:off x="1907704" y="404664"/>
            <a:ext cx="4991797" cy="5830114"/>
          </a:xfrm>
          <a:prstGeom prst="rect">
            <a:avLst/>
          </a:prstGeom>
        </p:spPr>
      </p:pic>
      <p:sp>
        <p:nvSpPr>
          <p:cNvPr id="4" name="ZoneTexte 3">
            <a:extLst>
              <a:ext uri="{FF2B5EF4-FFF2-40B4-BE49-F238E27FC236}">
                <a16:creationId xmlns:a16="http://schemas.microsoft.com/office/drawing/2014/main" id="{832D7D10-3849-4507-8228-4664BC796C2F}"/>
              </a:ext>
            </a:extLst>
          </p:cNvPr>
          <p:cNvSpPr txBox="1"/>
          <p:nvPr/>
        </p:nvSpPr>
        <p:spPr>
          <a:xfrm>
            <a:off x="3779912" y="6299447"/>
            <a:ext cx="5256584" cy="307777"/>
          </a:xfrm>
          <a:prstGeom prst="rect">
            <a:avLst/>
          </a:prstGeom>
          <a:noFill/>
        </p:spPr>
        <p:txBody>
          <a:bodyPr wrap="square" rtlCol="0">
            <a:spAutoFit/>
          </a:bodyPr>
          <a:lstStyle/>
          <a:p>
            <a:pPr algn="l"/>
            <a:r>
              <a:rPr lang="fr-FR" sz="1400" dirty="0"/>
              <a:t>Source : « </a:t>
            </a:r>
            <a:r>
              <a:rPr lang="fr-FR" sz="1400" b="0" i="0" dirty="0" err="1">
                <a:solidFill>
                  <a:srgbClr val="3D3B49"/>
                </a:solidFill>
                <a:effectLst/>
                <a:latin typeface="Guardian Sans Text"/>
              </a:rPr>
              <a:t>Successful</a:t>
            </a:r>
            <a:r>
              <a:rPr lang="fr-FR" sz="1400" b="0" i="0" dirty="0">
                <a:solidFill>
                  <a:srgbClr val="3D3B49"/>
                </a:solidFill>
                <a:effectLst/>
                <a:latin typeface="Guardian Sans Text"/>
              </a:rPr>
              <a:t> Project Management » by Michael S. Dobson</a:t>
            </a:r>
          </a:p>
        </p:txBody>
      </p:sp>
    </p:spTree>
    <p:extLst>
      <p:ext uri="{BB962C8B-B14F-4D97-AF65-F5344CB8AC3E}">
        <p14:creationId xmlns:p14="http://schemas.microsoft.com/office/powerpoint/2010/main" val="34466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3551-33CB-43C3-87AD-033AE1F4DED6}"/>
              </a:ext>
            </a:extLst>
          </p:cNvPr>
          <p:cNvSpPr>
            <a:spLocks noGrp="1"/>
          </p:cNvSpPr>
          <p:nvPr>
            <p:ph type="title"/>
          </p:nvPr>
        </p:nvSpPr>
        <p:spPr>
          <a:xfrm>
            <a:off x="539552" y="404422"/>
            <a:ext cx="8136904" cy="1152370"/>
          </a:xfrm>
        </p:spPr>
        <p:txBody>
          <a:bodyPr vert="horz" lIns="91440" tIns="45720" rIns="91440" bIns="45720" rtlCol="0" anchor="t">
            <a:normAutofit/>
          </a:bodyPr>
          <a:lstStyle/>
          <a:p>
            <a:pPr>
              <a:lnSpc>
                <a:spcPct val="90000"/>
              </a:lnSpc>
            </a:pPr>
            <a:r>
              <a:rPr lang="en-US" sz="3200" kern="1200" dirty="0">
                <a:latin typeface="+mj-lt"/>
                <a:ea typeface="+mj-ea"/>
                <a:cs typeface="+mj-cs"/>
              </a:rPr>
              <a:t>Les </a:t>
            </a:r>
            <a:r>
              <a:rPr lang="fr-FR" sz="3200" kern="1200" dirty="0">
                <a:latin typeface="+mj-lt"/>
                <a:ea typeface="+mj-ea"/>
                <a:cs typeface="+mj-cs"/>
              </a:rPr>
              <a:t>contraintes principales d’un projet</a:t>
            </a:r>
            <a:br>
              <a:rPr lang="en-US" sz="3200" kern="1200" dirty="0">
                <a:latin typeface="+mj-lt"/>
                <a:ea typeface="+mj-ea"/>
                <a:cs typeface="+mj-cs"/>
              </a:rPr>
            </a:br>
            <a:r>
              <a:rPr lang="en-US" sz="3200" kern="1200" dirty="0">
                <a:latin typeface="+mj-lt"/>
                <a:ea typeface="+mj-ea"/>
                <a:cs typeface="+mj-cs"/>
              </a:rPr>
              <a:t>(Core Project Constraints) </a:t>
            </a:r>
          </a:p>
        </p:txBody>
      </p:sp>
      <p:pic>
        <p:nvPicPr>
          <p:cNvPr id="6" name="Image 5">
            <a:extLst>
              <a:ext uri="{FF2B5EF4-FFF2-40B4-BE49-F238E27FC236}">
                <a16:creationId xmlns:a16="http://schemas.microsoft.com/office/drawing/2014/main" id="{4D7954DD-C635-47F8-A707-95F3794FF69E}"/>
              </a:ext>
            </a:extLst>
          </p:cNvPr>
          <p:cNvPicPr>
            <a:picLocks noChangeAspect="1"/>
          </p:cNvPicPr>
          <p:nvPr/>
        </p:nvPicPr>
        <p:blipFill>
          <a:blip r:embed="rId2"/>
          <a:stretch>
            <a:fillRect/>
          </a:stretch>
        </p:blipFill>
        <p:spPr>
          <a:xfrm>
            <a:off x="2267744" y="1916832"/>
            <a:ext cx="4072657" cy="3655458"/>
          </a:xfrm>
          <a:prstGeom prst="rect">
            <a:avLst/>
          </a:prstGeom>
        </p:spPr>
      </p:pic>
      <p:sp>
        <p:nvSpPr>
          <p:cNvPr id="7" name="ZoneTexte 6">
            <a:extLst>
              <a:ext uri="{FF2B5EF4-FFF2-40B4-BE49-F238E27FC236}">
                <a16:creationId xmlns:a16="http://schemas.microsoft.com/office/drawing/2014/main" id="{228588B0-6043-4C28-B9A7-75BB987B8A06}"/>
              </a:ext>
            </a:extLst>
          </p:cNvPr>
          <p:cNvSpPr txBox="1"/>
          <p:nvPr/>
        </p:nvSpPr>
        <p:spPr>
          <a:xfrm>
            <a:off x="3951932" y="3744560"/>
            <a:ext cx="2232248" cy="400110"/>
          </a:xfrm>
          <a:prstGeom prst="rect">
            <a:avLst/>
          </a:prstGeom>
          <a:noFill/>
        </p:spPr>
        <p:txBody>
          <a:bodyPr wrap="square" rtlCol="0">
            <a:spAutoFit/>
          </a:bodyPr>
          <a:lstStyle/>
          <a:p>
            <a:r>
              <a:rPr lang="en-US" sz="2000" b="1" dirty="0"/>
              <a:t>Quality</a:t>
            </a:r>
          </a:p>
        </p:txBody>
      </p:sp>
      <p:sp>
        <p:nvSpPr>
          <p:cNvPr id="18" name="ZoneTexte 17">
            <a:extLst>
              <a:ext uri="{FF2B5EF4-FFF2-40B4-BE49-F238E27FC236}">
                <a16:creationId xmlns:a16="http://schemas.microsoft.com/office/drawing/2014/main" id="{2673479E-3F3E-4A81-A17E-2C2F05B1613A}"/>
              </a:ext>
            </a:extLst>
          </p:cNvPr>
          <p:cNvSpPr txBox="1"/>
          <p:nvPr/>
        </p:nvSpPr>
        <p:spPr>
          <a:xfrm>
            <a:off x="2137678" y="5237171"/>
            <a:ext cx="1310198" cy="369332"/>
          </a:xfrm>
          <a:prstGeom prst="rect">
            <a:avLst/>
          </a:prstGeom>
          <a:noFill/>
        </p:spPr>
        <p:txBody>
          <a:bodyPr wrap="square">
            <a:spAutoFit/>
          </a:bodyPr>
          <a:lstStyle/>
          <a:p>
            <a:r>
              <a:rPr lang="fr-FR" dirty="0"/>
              <a:t>(</a:t>
            </a:r>
            <a:r>
              <a:rPr lang="en-US" dirty="0"/>
              <a:t>Resources</a:t>
            </a:r>
            <a:r>
              <a:rPr lang="fr-FR" dirty="0"/>
              <a:t>)</a:t>
            </a:r>
          </a:p>
        </p:txBody>
      </p:sp>
    </p:spTree>
    <p:extLst>
      <p:ext uri="{BB962C8B-B14F-4D97-AF65-F5344CB8AC3E}">
        <p14:creationId xmlns:p14="http://schemas.microsoft.com/office/powerpoint/2010/main" val="238501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6F0CF05-3FF3-4181-A67E-04D7FEA9325E}"/>
              </a:ext>
            </a:extLst>
          </p:cNvPr>
          <p:cNvPicPr>
            <a:picLocks noChangeAspect="1"/>
          </p:cNvPicPr>
          <p:nvPr/>
        </p:nvPicPr>
        <p:blipFill>
          <a:blip r:embed="rId2"/>
          <a:stretch>
            <a:fillRect/>
          </a:stretch>
        </p:blipFill>
        <p:spPr>
          <a:xfrm>
            <a:off x="179512" y="1196752"/>
            <a:ext cx="8271874" cy="5112568"/>
          </a:xfrm>
          <a:prstGeom prst="rect">
            <a:avLst/>
          </a:prstGeom>
        </p:spPr>
      </p:pic>
    </p:spTree>
    <p:extLst>
      <p:ext uri="{BB962C8B-B14F-4D97-AF65-F5344CB8AC3E}">
        <p14:creationId xmlns:p14="http://schemas.microsoft.com/office/powerpoint/2010/main" val="159945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565775" cy="3387497"/>
          </a:xfrm>
        </p:spPr>
        <p:txBody>
          <a:bodyPr anchor="b">
            <a:normAutofit/>
          </a:bodyPr>
          <a:lstStyle/>
          <a:p>
            <a:pPr algn="r"/>
            <a:r>
              <a:rPr lang="fr-FR" sz="3200" b="1" dirty="0">
                <a:solidFill>
                  <a:srgbClr val="FFFFFF"/>
                </a:solidFill>
              </a:rPr>
              <a:t>Les parties prenantes du Projet</a:t>
            </a:r>
            <a:r>
              <a:rPr lang="en-IN" sz="3200" b="1" dirty="0">
                <a:solidFill>
                  <a:srgbClr val="FFFFFF"/>
                </a:solidFill>
              </a:rPr>
              <a:t> (Project Stakeholders)</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fr-FR" sz="1700" dirty="0"/>
              <a:t>Un stakeholder est un individu, un groupe ou une organisation qui peut être affecté par la décision, l'activité ou les résultats d'un projet.</a:t>
            </a:r>
          </a:p>
          <a:p>
            <a:pPr marL="0" indent="0">
              <a:buNone/>
            </a:pPr>
            <a:br>
              <a:rPr lang="fr-FR" sz="1700" dirty="0"/>
            </a:br>
            <a:r>
              <a:rPr lang="en-IN" sz="1700" dirty="0"/>
              <a:t>Example : </a:t>
            </a:r>
            <a:r>
              <a:rPr lang="fr-FR" sz="1700" dirty="0"/>
              <a:t>Client, fournisseur, agences, employé, etc.</a:t>
            </a:r>
            <a:endParaRPr lang="en-IN" sz="1700" dirty="0"/>
          </a:p>
          <a:p>
            <a:pPr marL="360000" indent="-360000">
              <a:buFont typeface="Wingdings" panose="05000000000000000000" pitchFamily="2" charset="2"/>
              <a:buChar char="§"/>
            </a:pPr>
            <a:r>
              <a:rPr lang="en-IN" sz="1700" dirty="0"/>
              <a:t>Stakeholder </a:t>
            </a:r>
            <a:r>
              <a:rPr lang="en-IN" sz="1700" dirty="0" err="1"/>
              <a:t>positif</a:t>
            </a:r>
            <a:r>
              <a:rPr lang="en-IN" sz="1700" dirty="0"/>
              <a:t>:</a:t>
            </a:r>
            <a:endParaRPr lang="fr-FR" sz="1700" dirty="0"/>
          </a:p>
          <a:p>
            <a:pPr marL="652608" lvl="1"/>
            <a:r>
              <a:rPr lang="fr-FR" sz="1700" dirty="0"/>
              <a:t>Supporter du projet,</a:t>
            </a:r>
          </a:p>
          <a:p>
            <a:pPr marL="652608" lvl="1"/>
            <a:r>
              <a:rPr lang="fr-FR" sz="1700" dirty="0"/>
              <a:t>Exemple - Sponsor.</a:t>
            </a:r>
            <a:endParaRPr lang="en-IN" sz="1700" dirty="0"/>
          </a:p>
          <a:p>
            <a:pPr marL="360000" indent="-360000">
              <a:buFont typeface="Wingdings" panose="05000000000000000000" pitchFamily="2" charset="2"/>
              <a:buChar char="§"/>
            </a:pPr>
            <a:r>
              <a:rPr lang="en-IN" sz="1700" dirty="0"/>
              <a:t>Stakeholder </a:t>
            </a:r>
            <a:r>
              <a:rPr lang="en-IN" sz="1700" dirty="0" err="1"/>
              <a:t>négatif</a:t>
            </a:r>
            <a:r>
              <a:rPr lang="en-IN" sz="1700" dirty="0"/>
              <a:t>:</a:t>
            </a:r>
          </a:p>
          <a:p>
            <a:pPr marL="652608" lvl="1"/>
            <a:r>
              <a:rPr lang="fr-FR" sz="1700" dirty="0" err="1"/>
              <a:t>Resister</a:t>
            </a:r>
            <a:r>
              <a:rPr lang="fr-FR" sz="1700" dirty="0"/>
              <a:t> au projet,</a:t>
            </a:r>
          </a:p>
          <a:p>
            <a:pPr marL="652608" lvl="1"/>
            <a:r>
              <a:rPr lang="fr-FR" sz="1700" dirty="0"/>
              <a:t>Exemple - Une personne qui a perdu son emploi.</a:t>
            </a:r>
            <a:endParaRPr lang="en-IN" sz="1700" dirty="0"/>
          </a:p>
          <a:p>
            <a:pPr marL="360000" indent="-360000">
              <a:buFont typeface="Wingdings" panose="05000000000000000000" pitchFamily="2" charset="2"/>
              <a:buChar char="§"/>
            </a:pPr>
            <a:r>
              <a:rPr lang="en-IN" sz="1700" dirty="0"/>
              <a:t>Stakeholder </a:t>
            </a:r>
            <a:r>
              <a:rPr lang="en-IN" sz="1700" dirty="0" err="1"/>
              <a:t>neutre</a:t>
            </a:r>
            <a:r>
              <a:rPr lang="en-IN" sz="1700" dirty="0"/>
              <a:t>:</a:t>
            </a:r>
          </a:p>
          <a:p>
            <a:pPr marL="652608" lvl="1"/>
            <a:r>
              <a:rPr lang="fr-FR" sz="1700" dirty="0"/>
              <a:t>Ni partisan ni résistant,</a:t>
            </a:r>
          </a:p>
          <a:p>
            <a:pPr marL="652608" lvl="1"/>
            <a:r>
              <a:rPr lang="fr-FR" sz="1700" dirty="0"/>
              <a:t>Exemple - Travail journalier sur le projet.</a:t>
            </a:r>
            <a:endParaRPr lang="en-IN" sz="1700" dirty="0"/>
          </a:p>
          <a:p>
            <a:pPr marL="652608" lvl="1"/>
            <a:endParaRPr lang="en-IN" sz="1700" dirty="0"/>
          </a:p>
        </p:txBody>
      </p:sp>
      <p:sp>
        <p:nvSpPr>
          <p:cNvPr id="4" name="Slide Number Placeholder 3"/>
          <p:cNvSpPr>
            <a:spLocks noGrp="1"/>
          </p:cNvSpPr>
          <p:nvPr>
            <p:ph type="sldNum" sz="quarter" idx="12"/>
          </p:nvPr>
        </p:nvSpPr>
        <p:spPr>
          <a:xfrm>
            <a:off x="8778240" y="6455664"/>
            <a:ext cx="336042" cy="365125"/>
          </a:xfrm>
        </p:spPr>
        <p:txBody>
          <a:bodyPr>
            <a:normAutofit/>
          </a:bodyPr>
          <a:lstStyle/>
          <a:p>
            <a:pPr>
              <a:spcAft>
                <a:spcPts val="600"/>
              </a:spcAft>
            </a:pPr>
            <a:fld id="{6113E31D-E2AB-40D1-8B51-AFA5AFEF393A}" type="slidenum">
              <a:rPr lang="en-US" sz="1000">
                <a:solidFill>
                  <a:schemeClr val="tx1">
                    <a:lumMod val="50000"/>
                    <a:lumOff val="50000"/>
                  </a:schemeClr>
                </a:solidFill>
              </a:rPr>
              <a:pPr>
                <a:spcAft>
                  <a:spcPts val="600"/>
                </a:spcAft>
              </a:pPr>
              <a:t>53</a:t>
            </a:fld>
            <a:endParaRPr lang="en-US" sz="1000">
              <a:solidFill>
                <a:schemeClr val="tx1">
                  <a:lumMod val="50000"/>
                  <a:lumOff val="50000"/>
                </a:schemeClr>
              </a:solidFill>
            </a:endParaRPr>
          </a:p>
        </p:txBody>
      </p:sp>
    </p:spTree>
    <p:extLst>
      <p:ext uri="{BB962C8B-B14F-4D97-AF65-F5344CB8AC3E}">
        <p14:creationId xmlns:p14="http://schemas.microsoft.com/office/powerpoint/2010/main" val="2541903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B93A4E0-EB16-4D80-B7EB-BB9495583581}"/>
              </a:ext>
            </a:extLst>
          </p:cNvPr>
          <p:cNvPicPr>
            <a:picLocks noChangeAspect="1"/>
          </p:cNvPicPr>
          <p:nvPr/>
        </p:nvPicPr>
        <p:blipFill>
          <a:blip r:embed="rId2"/>
          <a:stretch>
            <a:fillRect/>
          </a:stretch>
        </p:blipFill>
        <p:spPr>
          <a:xfrm>
            <a:off x="1623601" y="399627"/>
            <a:ext cx="5896798" cy="6058746"/>
          </a:xfrm>
          <a:prstGeom prst="rect">
            <a:avLst/>
          </a:prstGeom>
        </p:spPr>
      </p:pic>
      <p:sp>
        <p:nvSpPr>
          <p:cNvPr id="6" name="ZoneTexte 5">
            <a:extLst>
              <a:ext uri="{FF2B5EF4-FFF2-40B4-BE49-F238E27FC236}">
                <a16:creationId xmlns:a16="http://schemas.microsoft.com/office/drawing/2014/main" id="{CED5627E-23D7-43F5-B5CE-28509D876D76}"/>
              </a:ext>
            </a:extLst>
          </p:cNvPr>
          <p:cNvSpPr txBox="1"/>
          <p:nvPr/>
        </p:nvSpPr>
        <p:spPr>
          <a:xfrm>
            <a:off x="6156176" y="6433591"/>
            <a:ext cx="2448272" cy="307777"/>
          </a:xfrm>
          <a:prstGeom prst="rect">
            <a:avLst/>
          </a:prstGeom>
          <a:noFill/>
        </p:spPr>
        <p:txBody>
          <a:bodyPr wrap="square" rtlCol="0">
            <a:spAutoFit/>
          </a:bodyPr>
          <a:lstStyle/>
          <a:p>
            <a:r>
              <a:rPr lang="fr-FR" sz="1400" dirty="0"/>
              <a:t>Source : PMBOK 7 Guide – P9</a:t>
            </a:r>
          </a:p>
        </p:txBody>
      </p:sp>
    </p:spTree>
    <p:extLst>
      <p:ext uri="{BB962C8B-B14F-4D97-AF65-F5344CB8AC3E}">
        <p14:creationId xmlns:p14="http://schemas.microsoft.com/office/powerpoint/2010/main" val="20171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FC43B5E-A2FF-483C-A258-8CFE5661D06E}"/>
              </a:ext>
            </a:extLst>
          </p:cNvPr>
          <p:cNvPicPr>
            <a:picLocks noChangeAspect="1"/>
          </p:cNvPicPr>
          <p:nvPr/>
        </p:nvPicPr>
        <p:blipFill>
          <a:blip r:embed="rId2"/>
          <a:stretch>
            <a:fillRect/>
          </a:stretch>
        </p:blipFill>
        <p:spPr>
          <a:xfrm>
            <a:off x="482600" y="832231"/>
            <a:ext cx="8178799" cy="5193537"/>
          </a:xfrm>
          <a:prstGeom prst="rect">
            <a:avLst/>
          </a:prstGeom>
        </p:spPr>
      </p:pic>
    </p:spTree>
    <p:extLst>
      <p:ext uri="{BB962C8B-B14F-4D97-AF65-F5344CB8AC3E}">
        <p14:creationId xmlns:p14="http://schemas.microsoft.com/office/powerpoint/2010/main" val="2626930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0DE3DF-DB3E-4DCF-9778-E384CA21033B}"/>
              </a:ext>
            </a:extLst>
          </p:cNvPr>
          <p:cNvSpPr>
            <a:spLocks noGrp="1"/>
          </p:cNvSpPr>
          <p:nvPr>
            <p:ph type="title"/>
          </p:nvPr>
        </p:nvSpPr>
        <p:spPr>
          <a:xfrm>
            <a:off x="457200" y="274638"/>
            <a:ext cx="8229600" cy="1143000"/>
          </a:xfrm>
          <a:solidFill>
            <a:srgbClr val="92D050"/>
          </a:solidFill>
          <a:ln>
            <a:solidFill>
              <a:schemeClr val="tx1"/>
            </a:solidFill>
          </a:ln>
        </p:spPr>
        <p:txBody>
          <a:bodyPr>
            <a:normAutofit/>
          </a:bodyPr>
          <a:lstStyle/>
          <a:p>
            <a:r>
              <a:rPr lang="fr-FR" sz="2800" dirty="0"/>
              <a:t>Comment gérer une partie prenante?</a:t>
            </a:r>
          </a:p>
        </p:txBody>
      </p:sp>
      <p:pic>
        <p:nvPicPr>
          <p:cNvPr id="3" name="Image 2">
            <a:extLst>
              <a:ext uri="{FF2B5EF4-FFF2-40B4-BE49-F238E27FC236}">
                <a16:creationId xmlns:a16="http://schemas.microsoft.com/office/drawing/2014/main" id="{1A534759-C4AC-45B6-9E76-542D1840E6C1}"/>
              </a:ext>
            </a:extLst>
          </p:cNvPr>
          <p:cNvPicPr>
            <a:picLocks noChangeAspect="1"/>
          </p:cNvPicPr>
          <p:nvPr/>
        </p:nvPicPr>
        <p:blipFill>
          <a:blip r:embed="rId2"/>
          <a:stretch>
            <a:fillRect/>
          </a:stretch>
        </p:blipFill>
        <p:spPr>
          <a:xfrm>
            <a:off x="1475656" y="1530947"/>
            <a:ext cx="5328592" cy="5052415"/>
          </a:xfrm>
          <a:prstGeom prst="rect">
            <a:avLst/>
          </a:prstGeom>
        </p:spPr>
      </p:pic>
    </p:spTree>
    <p:extLst>
      <p:ext uri="{BB962C8B-B14F-4D97-AF65-F5344CB8AC3E}">
        <p14:creationId xmlns:p14="http://schemas.microsoft.com/office/powerpoint/2010/main" val="3509156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0DE3DF-DB3E-4DCF-9778-E384CA21033B}"/>
              </a:ext>
            </a:extLst>
          </p:cNvPr>
          <p:cNvSpPr>
            <a:spLocks noGrp="1"/>
          </p:cNvSpPr>
          <p:nvPr>
            <p:ph type="title"/>
          </p:nvPr>
        </p:nvSpPr>
        <p:spPr>
          <a:xfrm>
            <a:off x="457200" y="274638"/>
            <a:ext cx="8229600" cy="1143000"/>
          </a:xfrm>
          <a:solidFill>
            <a:srgbClr val="92D050"/>
          </a:solidFill>
          <a:ln>
            <a:solidFill>
              <a:schemeClr val="tx1"/>
            </a:solidFill>
          </a:ln>
        </p:spPr>
        <p:txBody>
          <a:bodyPr>
            <a:normAutofit/>
          </a:bodyPr>
          <a:lstStyle/>
          <a:p>
            <a:r>
              <a:rPr lang="fr-FR" sz="2800" dirty="0"/>
              <a:t>Comment gérer une partie prenante?</a:t>
            </a:r>
          </a:p>
        </p:txBody>
      </p:sp>
      <p:pic>
        <p:nvPicPr>
          <p:cNvPr id="4" name="Image 3">
            <a:extLst>
              <a:ext uri="{FF2B5EF4-FFF2-40B4-BE49-F238E27FC236}">
                <a16:creationId xmlns:a16="http://schemas.microsoft.com/office/drawing/2014/main" id="{2C3A3C69-9287-47C0-8BC7-4B715D914542}"/>
              </a:ext>
            </a:extLst>
          </p:cNvPr>
          <p:cNvPicPr>
            <a:picLocks noChangeAspect="1"/>
          </p:cNvPicPr>
          <p:nvPr/>
        </p:nvPicPr>
        <p:blipFill>
          <a:blip r:embed="rId2"/>
          <a:stretch>
            <a:fillRect/>
          </a:stretch>
        </p:blipFill>
        <p:spPr>
          <a:xfrm>
            <a:off x="1403648" y="2204864"/>
            <a:ext cx="5982535" cy="3753374"/>
          </a:xfrm>
          <a:prstGeom prst="rect">
            <a:avLst/>
          </a:prstGeom>
        </p:spPr>
      </p:pic>
      <p:sp>
        <p:nvSpPr>
          <p:cNvPr id="5" name="ZoneTexte 4">
            <a:extLst>
              <a:ext uri="{FF2B5EF4-FFF2-40B4-BE49-F238E27FC236}">
                <a16:creationId xmlns:a16="http://schemas.microsoft.com/office/drawing/2014/main" id="{F638742C-2360-4CA9-99EE-0BC868DF8978}"/>
              </a:ext>
            </a:extLst>
          </p:cNvPr>
          <p:cNvSpPr txBox="1"/>
          <p:nvPr/>
        </p:nvSpPr>
        <p:spPr>
          <a:xfrm>
            <a:off x="1187624" y="1556792"/>
            <a:ext cx="7200800" cy="369332"/>
          </a:xfrm>
          <a:prstGeom prst="rect">
            <a:avLst/>
          </a:prstGeom>
          <a:noFill/>
        </p:spPr>
        <p:txBody>
          <a:bodyPr wrap="square" rtlCol="0">
            <a:spAutoFit/>
          </a:bodyPr>
          <a:lstStyle/>
          <a:p>
            <a:r>
              <a:rPr lang="fr-FR" dirty="0"/>
              <a:t>Matrice d’évaluation des parties prenantes</a:t>
            </a:r>
          </a:p>
        </p:txBody>
      </p:sp>
    </p:spTree>
    <p:extLst>
      <p:ext uri="{BB962C8B-B14F-4D97-AF65-F5344CB8AC3E}">
        <p14:creationId xmlns:p14="http://schemas.microsoft.com/office/powerpoint/2010/main" val="2146538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E854EA2-B629-4A8F-8509-98E42C00B7C5}"/>
              </a:ext>
            </a:extLst>
          </p:cNvPr>
          <p:cNvPicPr>
            <a:picLocks noChangeAspect="1"/>
          </p:cNvPicPr>
          <p:nvPr/>
        </p:nvPicPr>
        <p:blipFill>
          <a:blip r:embed="rId2"/>
          <a:stretch>
            <a:fillRect/>
          </a:stretch>
        </p:blipFill>
        <p:spPr>
          <a:xfrm>
            <a:off x="323528" y="692696"/>
            <a:ext cx="8729061" cy="4608511"/>
          </a:xfrm>
          <a:prstGeom prst="rect">
            <a:avLst/>
          </a:prstGeom>
        </p:spPr>
      </p:pic>
    </p:spTree>
    <p:extLst>
      <p:ext uri="{BB962C8B-B14F-4D97-AF65-F5344CB8AC3E}">
        <p14:creationId xmlns:p14="http://schemas.microsoft.com/office/powerpoint/2010/main" val="3647491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34D998B2-AE25-FF4E-A664-24751525A18E}"/>
              </a:ext>
            </a:extLst>
          </p:cNvPr>
          <p:cNvPicPr>
            <a:picLocks noChangeAspect="1"/>
          </p:cNvPicPr>
          <p:nvPr/>
        </p:nvPicPr>
        <p:blipFill rotWithShape="1">
          <a:blip r:embed="rId2">
            <a:extLst>
              <a:ext uri="{28A0092B-C50C-407E-A947-70E740481C1C}">
                <a14:useLocalDpi xmlns:a14="http://schemas.microsoft.com/office/drawing/2010/main" val="0"/>
              </a:ext>
            </a:extLst>
          </a:blip>
          <a:srcRect t="29618"/>
          <a:stretch/>
        </p:blipFill>
        <p:spPr>
          <a:xfrm>
            <a:off x="149426" y="1196752"/>
            <a:ext cx="8845147" cy="4680520"/>
          </a:xfrm>
          <a:prstGeom prst="rect">
            <a:avLst/>
          </a:prstGeom>
        </p:spPr>
      </p:pic>
    </p:spTree>
    <p:extLst>
      <p:ext uri="{BB962C8B-B14F-4D97-AF65-F5344CB8AC3E}">
        <p14:creationId xmlns:p14="http://schemas.microsoft.com/office/powerpoint/2010/main" val="2741437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fr-FR" sz="3500" b="1">
                <a:solidFill>
                  <a:srgbClr val="FFFFFF"/>
                </a:solidFill>
              </a:rPr>
              <a:t>Qu'est-ce que la Gestion de Projet?</a:t>
            </a:r>
            <a:endParaRPr lang="en-IN" sz="3500" b="1">
              <a:solidFill>
                <a:srgbClr val="FFFFFF"/>
              </a:solidFill>
            </a:endParaRPr>
          </a:p>
        </p:txBody>
      </p:sp>
      <p:sp>
        <p:nvSpPr>
          <p:cNvPr id="17" name="Content Placeholder 2"/>
          <p:cNvSpPr>
            <a:spLocks noGrp="1"/>
          </p:cNvSpPr>
          <p:nvPr>
            <p:ph idx="1"/>
          </p:nvPr>
        </p:nvSpPr>
        <p:spPr>
          <a:xfrm>
            <a:off x="3607694" y="649480"/>
            <a:ext cx="4916510" cy="5546047"/>
          </a:xfrm>
        </p:spPr>
        <p:txBody>
          <a:bodyPr anchor="ctr">
            <a:normAutofit/>
          </a:bodyPr>
          <a:lstStyle/>
          <a:p>
            <a:pPr>
              <a:lnSpc>
                <a:spcPct val="90000"/>
              </a:lnSpc>
            </a:pPr>
            <a:r>
              <a:rPr lang="fr-FR" sz="1700"/>
              <a:t>L'application des connaissances, des compétences, des outils et des techniques aux activités du projet pour répondre aux exigences du projet. </a:t>
            </a:r>
          </a:p>
          <a:p>
            <a:pPr>
              <a:lnSpc>
                <a:spcPct val="90000"/>
              </a:lnSpc>
            </a:pPr>
            <a:r>
              <a:rPr lang="fr-FR" sz="1700"/>
              <a:t>La gestion de projet est réalisée au moyen de l'application appropriée et de l'intégration des 49 processus de gestion de projet regroupés de manière logique issus de 10 domaines de connaissance répartis dans 5 groupes de processus.</a:t>
            </a:r>
          </a:p>
          <a:p>
            <a:pPr>
              <a:lnSpc>
                <a:spcPct val="90000"/>
              </a:lnSpc>
            </a:pPr>
            <a:r>
              <a:rPr lang="fr-FR" sz="1700"/>
              <a:t>La Gestion de Projet comprend:</a:t>
            </a:r>
            <a:endParaRPr lang="en-US" sz="1700"/>
          </a:p>
          <a:p>
            <a:pPr marL="274320" lvl="1" indent="-274320">
              <a:lnSpc>
                <a:spcPct val="90000"/>
              </a:lnSpc>
              <a:spcBef>
                <a:spcPts val="600"/>
              </a:spcBef>
              <a:spcAft>
                <a:spcPts val="0"/>
              </a:spcAft>
            </a:pPr>
            <a:r>
              <a:rPr lang="fr-FR" sz="1700"/>
              <a:t>Identifier les exigences.</a:t>
            </a:r>
          </a:p>
          <a:p>
            <a:pPr marL="274320" lvl="1" indent="-274320">
              <a:lnSpc>
                <a:spcPct val="90000"/>
              </a:lnSpc>
              <a:spcBef>
                <a:spcPts val="600"/>
              </a:spcBef>
              <a:spcAft>
                <a:spcPts val="0"/>
              </a:spcAft>
            </a:pPr>
            <a:r>
              <a:rPr lang="fr-FR" sz="1700"/>
              <a:t>Répondre aux besoins, aux préoccupations et aux attentes des intervenants.</a:t>
            </a:r>
          </a:p>
          <a:p>
            <a:pPr marL="274320" lvl="1" indent="-274320">
              <a:lnSpc>
                <a:spcPct val="90000"/>
              </a:lnSpc>
              <a:spcBef>
                <a:spcPts val="600"/>
              </a:spcBef>
              <a:spcAft>
                <a:spcPts val="0"/>
              </a:spcAft>
            </a:pPr>
            <a:r>
              <a:rPr lang="fr-FR" sz="1700"/>
              <a:t>Mise en place, maintenance et communication entre les intervenants.</a:t>
            </a:r>
          </a:p>
          <a:p>
            <a:pPr marL="274320" lvl="1" indent="-274320">
              <a:lnSpc>
                <a:spcPct val="90000"/>
              </a:lnSpc>
              <a:spcBef>
                <a:spcPts val="600"/>
              </a:spcBef>
              <a:spcAft>
                <a:spcPts val="0"/>
              </a:spcAft>
            </a:pPr>
            <a:r>
              <a:rPr lang="fr-FR" sz="1700"/>
              <a:t>Gérer les intervenants pour répondre aux exigences du projet et créer des produits livrables.</a:t>
            </a:r>
          </a:p>
          <a:p>
            <a:pPr marL="274320" lvl="1" indent="-274320">
              <a:lnSpc>
                <a:spcPct val="90000"/>
              </a:lnSpc>
              <a:spcBef>
                <a:spcPts val="600"/>
              </a:spcBef>
              <a:spcAft>
                <a:spcPts val="0"/>
              </a:spcAft>
            </a:pPr>
            <a:r>
              <a:rPr lang="fr-FR" sz="1700"/>
              <a:t>Équilibrer les contraintes du projet en compétition.</a:t>
            </a:r>
            <a:endParaRPr lang="en-IN" sz="1700"/>
          </a:p>
        </p:txBody>
      </p:sp>
      <p:sp>
        <p:nvSpPr>
          <p:cNvPr id="4" name="Slide Number Placeholder 3"/>
          <p:cNvSpPr>
            <a:spLocks noGrp="1"/>
          </p:cNvSpPr>
          <p:nvPr>
            <p:ph type="sldNum" sz="quarter" idx="12"/>
          </p:nvPr>
        </p:nvSpPr>
        <p:spPr>
          <a:xfrm>
            <a:off x="8778240" y="6455664"/>
            <a:ext cx="336042" cy="365125"/>
          </a:xfrm>
        </p:spPr>
        <p:txBody>
          <a:bodyPr>
            <a:normAutofit/>
          </a:bodyPr>
          <a:lstStyle/>
          <a:p>
            <a:pPr>
              <a:spcAft>
                <a:spcPts val="600"/>
              </a:spcAft>
            </a:pPr>
            <a:fld id="{6113E31D-E2AB-40D1-8B51-AFA5AFEF393A}" type="slidenum">
              <a:rPr lang="en-US" sz="1000">
                <a:solidFill>
                  <a:schemeClr val="tx1">
                    <a:lumMod val="50000"/>
                    <a:lumOff val="50000"/>
                  </a:schemeClr>
                </a:solidFill>
              </a:rPr>
              <a:pPr>
                <a:spcAft>
                  <a:spcPts val="600"/>
                </a:spcAft>
              </a:pPr>
              <a:t>6</a:t>
            </a:fld>
            <a:endParaRPr lang="en-US" sz="1000">
              <a:solidFill>
                <a:schemeClr val="tx1">
                  <a:lumMod val="50000"/>
                  <a:lumOff val="50000"/>
                </a:schemeClr>
              </a:solidFill>
            </a:endParaRPr>
          </a:p>
        </p:txBody>
      </p:sp>
    </p:spTree>
    <p:extLst>
      <p:ext uri="{BB962C8B-B14F-4D97-AF65-F5344CB8AC3E}">
        <p14:creationId xmlns:p14="http://schemas.microsoft.com/office/powerpoint/2010/main" val="1895679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CBC6826B-E10F-724E-B4E3-BFE8E006ED88}"/>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260648"/>
            <a:ext cx="9095946" cy="5904656"/>
          </a:xfrm>
          <a:prstGeom prst="rect">
            <a:avLst/>
          </a:prstGeom>
        </p:spPr>
      </p:pic>
    </p:spTree>
    <p:extLst>
      <p:ext uri="{BB962C8B-B14F-4D97-AF65-F5344CB8AC3E}">
        <p14:creationId xmlns:p14="http://schemas.microsoft.com/office/powerpoint/2010/main" val="629277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CBC6826B-E10F-724E-B4E3-BFE8E006ED88}"/>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100582" y="526368"/>
            <a:ext cx="8942836" cy="5805264"/>
          </a:xfrm>
          <a:prstGeom prst="rect">
            <a:avLst/>
          </a:prstGeom>
        </p:spPr>
      </p:pic>
    </p:spTree>
    <p:extLst>
      <p:ext uri="{BB962C8B-B14F-4D97-AF65-F5344CB8AC3E}">
        <p14:creationId xmlns:p14="http://schemas.microsoft.com/office/powerpoint/2010/main" val="3804980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CDC1C67-75E0-BF40-8D0B-93FFF27D7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255"/>
            <a:ext cx="9144000" cy="5713490"/>
          </a:xfrm>
          <a:prstGeom prst="rect">
            <a:avLst/>
          </a:prstGeom>
        </p:spPr>
      </p:pic>
    </p:spTree>
    <p:extLst>
      <p:ext uri="{BB962C8B-B14F-4D97-AF65-F5344CB8AC3E}">
        <p14:creationId xmlns:p14="http://schemas.microsoft.com/office/powerpoint/2010/main" val="3640764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D6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48C782-2EFC-402D-917D-5BD5AF99A1CF}"/>
              </a:ext>
            </a:extLst>
          </p:cNvPr>
          <p:cNvPicPr>
            <a:picLocks noChangeAspect="1"/>
          </p:cNvPicPr>
          <p:nvPr/>
        </p:nvPicPr>
        <p:blipFill>
          <a:blip r:embed="rId2"/>
          <a:stretch>
            <a:fillRect/>
          </a:stretch>
        </p:blipFill>
        <p:spPr>
          <a:xfrm>
            <a:off x="482600" y="1742123"/>
            <a:ext cx="8178799" cy="3373753"/>
          </a:xfrm>
          <a:prstGeom prst="rect">
            <a:avLst/>
          </a:prstGeom>
        </p:spPr>
      </p:pic>
    </p:spTree>
    <p:extLst>
      <p:ext uri="{BB962C8B-B14F-4D97-AF65-F5344CB8AC3E}">
        <p14:creationId xmlns:p14="http://schemas.microsoft.com/office/powerpoint/2010/main" val="865017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D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89E13F-2230-4695-9709-ECC7D1479DC1}"/>
              </a:ext>
            </a:extLst>
          </p:cNvPr>
          <p:cNvPicPr>
            <a:picLocks noChangeAspect="1"/>
          </p:cNvPicPr>
          <p:nvPr/>
        </p:nvPicPr>
        <p:blipFill>
          <a:blip r:embed="rId2"/>
          <a:stretch>
            <a:fillRect/>
          </a:stretch>
        </p:blipFill>
        <p:spPr>
          <a:xfrm>
            <a:off x="482600" y="1108266"/>
            <a:ext cx="8178799" cy="4641468"/>
          </a:xfrm>
          <a:prstGeom prst="rect">
            <a:avLst/>
          </a:prstGeom>
        </p:spPr>
      </p:pic>
    </p:spTree>
    <p:extLst>
      <p:ext uri="{BB962C8B-B14F-4D97-AF65-F5344CB8AC3E}">
        <p14:creationId xmlns:p14="http://schemas.microsoft.com/office/powerpoint/2010/main" val="1061283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D6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5D228A8-D8D2-4304-A4F6-3A075CA87405}"/>
              </a:ext>
            </a:extLst>
          </p:cNvPr>
          <p:cNvPicPr>
            <a:picLocks noChangeAspect="1"/>
          </p:cNvPicPr>
          <p:nvPr/>
        </p:nvPicPr>
        <p:blipFill>
          <a:blip r:embed="rId2"/>
          <a:stretch>
            <a:fillRect/>
          </a:stretch>
        </p:blipFill>
        <p:spPr>
          <a:xfrm>
            <a:off x="482600" y="995808"/>
            <a:ext cx="8178799" cy="4866384"/>
          </a:xfrm>
          <a:prstGeom prst="rect">
            <a:avLst/>
          </a:prstGeom>
        </p:spPr>
      </p:pic>
    </p:spTree>
    <p:extLst>
      <p:ext uri="{BB962C8B-B14F-4D97-AF65-F5344CB8AC3E}">
        <p14:creationId xmlns:p14="http://schemas.microsoft.com/office/powerpoint/2010/main" val="1177740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14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5D834E-147A-41BF-AD5D-D016C200BA76}"/>
              </a:ext>
            </a:extLst>
          </p:cNvPr>
          <p:cNvPicPr>
            <a:picLocks noChangeAspect="1"/>
          </p:cNvPicPr>
          <p:nvPr/>
        </p:nvPicPr>
        <p:blipFill>
          <a:blip r:embed="rId2"/>
          <a:stretch>
            <a:fillRect/>
          </a:stretch>
        </p:blipFill>
        <p:spPr>
          <a:xfrm>
            <a:off x="756200" y="643467"/>
            <a:ext cx="7631598" cy="5571066"/>
          </a:xfrm>
          <a:prstGeom prst="rect">
            <a:avLst/>
          </a:prstGeom>
        </p:spPr>
      </p:pic>
    </p:spTree>
    <p:extLst>
      <p:ext uri="{BB962C8B-B14F-4D97-AF65-F5344CB8AC3E}">
        <p14:creationId xmlns:p14="http://schemas.microsoft.com/office/powerpoint/2010/main" val="1998994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03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E6E77F9-A111-4E26-9D0F-882389E3ECF3}"/>
              </a:ext>
            </a:extLst>
          </p:cNvPr>
          <p:cNvPicPr>
            <a:picLocks noChangeAspect="1"/>
          </p:cNvPicPr>
          <p:nvPr/>
        </p:nvPicPr>
        <p:blipFill>
          <a:blip r:embed="rId2"/>
          <a:stretch>
            <a:fillRect/>
          </a:stretch>
        </p:blipFill>
        <p:spPr>
          <a:xfrm>
            <a:off x="857955" y="643467"/>
            <a:ext cx="7428088" cy="5571066"/>
          </a:xfrm>
          <a:prstGeom prst="rect">
            <a:avLst/>
          </a:prstGeom>
        </p:spPr>
      </p:pic>
    </p:spTree>
    <p:extLst>
      <p:ext uri="{BB962C8B-B14F-4D97-AF65-F5344CB8AC3E}">
        <p14:creationId xmlns:p14="http://schemas.microsoft.com/office/powerpoint/2010/main" val="3592644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2D5C285-71F8-0F45-B29C-473621F390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416" y="0"/>
            <a:ext cx="4685168" cy="6858000"/>
          </a:xfrm>
          <a:prstGeom prst="rect">
            <a:avLst/>
          </a:prstGeom>
        </p:spPr>
      </p:pic>
    </p:spTree>
    <p:extLst>
      <p:ext uri="{BB962C8B-B14F-4D97-AF65-F5344CB8AC3E}">
        <p14:creationId xmlns:p14="http://schemas.microsoft.com/office/powerpoint/2010/main" val="2865550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46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2823ADD-3BD2-4F5E-ADF1-8DACF8AC1646}"/>
              </a:ext>
            </a:extLst>
          </p:cNvPr>
          <p:cNvPicPr>
            <a:picLocks noChangeAspect="1"/>
          </p:cNvPicPr>
          <p:nvPr/>
        </p:nvPicPr>
        <p:blipFill>
          <a:blip r:embed="rId2"/>
          <a:stretch>
            <a:fillRect/>
          </a:stretch>
        </p:blipFill>
        <p:spPr>
          <a:xfrm>
            <a:off x="482600" y="668655"/>
            <a:ext cx="8178799" cy="5520689"/>
          </a:xfrm>
          <a:prstGeom prst="rect">
            <a:avLst/>
          </a:prstGeom>
        </p:spPr>
      </p:pic>
    </p:spTree>
    <p:extLst>
      <p:ext uri="{BB962C8B-B14F-4D97-AF65-F5344CB8AC3E}">
        <p14:creationId xmlns:p14="http://schemas.microsoft.com/office/powerpoint/2010/main" val="137009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A5AA0B-6F70-46C3-9985-955BCB292D4A}"/>
              </a:ext>
            </a:extLst>
          </p:cNvPr>
          <p:cNvPicPr>
            <a:picLocks noChangeAspect="1"/>
          </p:cNvPicPr>
          <p:nvPr/>
        </p:nvPicPr>
        <p:blipFill rotWithShape="1">
          <a:blip r:embed="rId2"/>
          <a:srcRect t="4504" r="2" b="1569"/>
          <a:stretch/>
        </p:blipFill>
        <p:spPr>
          <a:xfrm>
            <a:off x="604675" y="643467"/>
            <a:ext cx="7934649" cy="5571066"/>
          </a:xfrm>
          <a:prstGeom prst="rect">
            <a:avLst/>
          </a:prstGeom>
        </p:spPr>
      </p:pic>
    </p:spTree>
    <p:extLst>
      <p:ext uri="{BB962C8B-B14F-4D97-AF65-F5344CB8AC3E}">
        <p14:creationId xmlns:p14="http://schemas.microsoft.com/office/powerpoint/2010/main" val="449214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EEBEB63-13C1-44ED-93F8-6441E244C31F}"/>
              </a:ext>
            </a:extLst>
          </p:cNvPr>
          <p:cNvPicPr>
            <a:picLocks noChangeAspect="1"/>
          </p:cNvPicPr>
          <p:nvPr/>
        </p:nvPicPr>
        <p:blipFill>
          <a:blip r:embed="rId2"/>
          <a:stretch>
            <a:fillRect/>
          </a:stretch>
        </p:blipFill>
        <p:spPr>
          <a:xfrm>
            <a:off x="173274" y="1784441"/>
            <a:ext cx="5478846" cy="2724679"/>
          </a:xfrm>
          <a:prstGeom prst="rect">
            <a:avLst/>
          </a:prstGeom>
        </p:spPr>
      </p:pic>
      <p:pic>
        <p:nvPicPr>
          <p:cNvPr id="6" name="Image 5">
            <a:extLst>
              <a:ext uri="{FF2B5EF4-FFF2-40B4-BE49-F238E27FC236}">
                <a16:creationId xmlns:a16="http://schemas.microsoft.com/office/drawing/2014/main" id="{92BA2B7A-EB79-4C80-987D-B9EFABCE1E43}"/>
              </a:ext>
            </a:extLst>
          </p:cNvPr>
          <p:cNvPicPr>
            <a:picLocks noChangeAspect="1"/>
          </p:cNvPicPr>
          <p:nvPr/>
        </p:nvPicPr>
        <p:blipFill rotWithShape="1">
          <a:blip r:embed="rId3"/>
          <a:srcRect l="34633" r="6019"/>
          <a:stretch/>
        </p:blipFill>
        <p:spPr>
          <a:xfrm>
            <a:off x="5612317" y="1897796"/>
            <a:ext cx="3254200" cy="2557249"/>
          </a:xfrm>
          <a:prstGeom prst="rect">
            <a:avLst/>
          </a:prstGeom>
        </p:spPr>
      </p:pic>
    </p:spTree>
    <p:extLst>
      <p:ext uri="{BB962C8B-B14F-4D97-AF65-F5344CB8AC3E}">
        <p14:creationId xmlns:p14="http://schemas.microsoft.com/office/powerpoint/2010/main" val="6881005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97738E7-8ABE-45B1-9787-259358DBAE83}"/>
              </a:ext>
            </a:extLst>
          </p:cNvPr>
          <p:cNvPicPr>
            <a:picLocks noChangeAspect="1"/>
          </p:cNvPicPr>
          <p:nvPr/>
        </p:nvPicPr>
        <p:blipFill>
          <a:blip r:embed="rId2"/>
          <a:stretch>
            <a:fillRect/>
          </a:stretch>
        </p:blipFill>
        <p:spPr>
          <a:xfrm>
            <a:off x="1619672" y="476672"/>
            <a:ext cx="4801270" cy="543001"/>
          </a:xfrm>
          <a:prstGeom prst="rect">
            <a:avLst/>
          </a:prstGeom>
        </p:spPr>
      </p:pic>
      <p:pic>
        <p:nvPicPr>
          <p:cNvPr id="8" name="Image 7">
            <a:extLst>
              <a:ext uri="{FF2B5EF4-FFF2-40B4-BE49-F238E27FC236}">
                <a16:creationId xmlns:a16="http://schemas.microsoft.com/office/drawing/2014/main" id="{488CDBC9-095E-4E2D-B18E-1E44532C99DD}"/>
              </a:ext>
            </a:extLst>
          </p:cNvPr>
          <p:cNvPicPr>
            <a:picLocks noChangeAspect="1"/>
          </p:cNvPicPr>
          <p:nvPr/>
        </p:nvPicPr>
        <p:blipFill>
          <a:blip r:embed="rId3"/>
          <a:stretch>
            <a:fillRect/>
          </a:stretch>
        </p:blipFill>
        <p:spPr>
          <a:xfrm>
            <a:off x="451862" y="1490392"/>
            <a:ext cx="8240275" cy="3877216"/>
          </a:xfrm>
          <a:prstGeom prst="rect">
            <a:avLst/>
          </a:prstGeom>
        </p:spPr>
      </p:pic>
    </p:spTree>
    <p:extLst>
      <p:ext uri="{BB962C8B-B14F-4D97-AF65-F5344CB8AC3E}">
        <p14:creationId xmlns:p14="http://schemas.microsoft.com/office/powerpoint/2010/main" val="392628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1D2E25-0433-4A34-8A2C-CF44D4D643E8}"/>
              </a:ext>
            </a:extLst>
          </p:cNvPr>
          <p:cNvPicPr>
            <a:picLocks noChangeAspect="1"/>
          </p:cNvPicPr>
          <p:nvPr/>
        </p:nvPicPr>
        <p:blipFill>
          <a:blip r:embed="rId2"/>
          <a:stretch>
            <a:fillRect/>
          </a:stretch>
        </p:blipFill>
        <p:spPr>
          <a:xfrm>
            <a:off x="56520" y="251969"/>
            <a:ext cx="9030960" cy="6354062"/>
          </a:xfrm>
          <a:prstGeom prst="rect">
            <a:avLst/>
          </a:prstGeom>
        </p:spPr>
      </p:pic>
    </p:spTree>
    <p:extLst>
      <p:ext uri="{BB962C8B-B14F-4D97-AF65-F5344CB8AC3E}">
        <p14:creationId xmlns:p14="http://schemas.microsoft.com/office/powerpoint/2010/main" val="1375191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B2A1F5F-FA72-4A62-8CFA-640DAFABDF8F}"/>
              </a:ext>
            </a:extLst>
          </p:cNvPr>
          <p:cNvPicPr>
            <a:picLocks noChangeAspect="1"/>
          </p:cNvPicPr>
          <p:nvPr/>
        </p:nvPicPr>
        <p:blipFill>
          <a:blip r:embed="rId2"/>
          <a:stretch>
            <a:fillRect/>
          </a:stretch>
        </p:blipFill>
        <p:spPr>
          <a:xfrm>
            <a:off x="613810" y="980728"/>
            <a:ext cx="8361900" cy="4648854"/>
          </a:xfrm>
          <a:prstGeom prst="rect">
            <a:avLst/>
          </a:prstGeom>
        </p:spPr>
      </p:pic>
      <p:sp>
        <p:nvSpPr>
          <p:cNvPr id="3" name="ZoneTexte 2">
            <a:extLst>
              <a:ext uri="{FF2B5EF4-FFF2-40B4-BE49-F238E27FC236}">
                <a16:creationId xmlns:a16="http://schemas.microsoft.com/office/drawing/2014/main" id="{BB13D749-86E4-4B01-AFC2-47DCEE67D828}"/>
              </a:ext>
            </a:extLst>
          </p:cNvPr>
          <p:cNvSpPr txBox="1"/>
          <p:nvPr/>
        </p:nvSpPr>
        <p:spPr>
          <a:xfrm>
            <a:off x="3275856" y="188640"/>
            <a:ext cx="2952328" cy="646331"/>
          </a:xfrm>
          <a:prstGeom prst="rect">
            <a:avLst/>
          </a:prstGeom>
          <a:noFill/>
        </p:spPr>
        <p:txBody>
          <a:bodyPr wrap="square" rtlCol="0">
            <a:spAutoFit/>
          </a:bodyPr>
          <a:lstStyle/>
          <a:p>
            <a:r>
              <a:rPr lang="fr-FR" sz="3600" b="1" dirty="0"/>
              <a:t>Matrice RACI</a:t>
            </a:r>
          </a:p>
        </p:txBody>
      </p:sp>
    </p:spTree>
    <p:extLst>
      <p:ext uri="{BB962C8B-B14F-4D97-AF65-F5344CB8AC3E}">
        <p14:creationId xmlns:p14="http://schemas.microsoft.com/office/powerpoint/2010/main" val="4144147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B13D749-86E4-4B01-AFC2-47DCEE67D828}"/>
              </a:ext>
            </a:extLst>
          </p:cNvPr>
          <p:cNvSpPr txBox="1"/>
          <p:nvPr/>
        </p:nvSpPr>
        <p:spPr>
          <a:xfrm>
            <a:off x="1547664" y="188640"/>
            <a:ext cx="6984776" cy="646331"/>
          </a:xfrm>
          <a:prstGeom prst="rect">
            <a:avLst/>
          </a:prstGeom>
          <a:noFill/>
        </p:spPr>
        <p:txBody>
          <a:bodyPr wrap="square" rtlCol="0">
            <a:spAutoFit/>
          </a:bodyPr>
          <a:lstStyle/>
          <a:p>
            <a:r>
              <a:rPr lang="fr-FR" sz="3600" b="1" dirty="0"/>
              <a:t>Fixer des Objectifs SMART</a:t>
            </a:r>
          </a:p>
        </p:txBody>
      </p:sp>
      <p:pic>
        <p:nvPicPr>
          <p:cNvPr id="4" name="Image 3">
            <a:extLst>
              <a:ext uri="{FF2B5EF4-FFF2-40B4-BE49-F238E27FC236}">
                <a16:creationId xmlns:a16="http://schemas.microsoft.com/office/drawing/2014/main" id="{AFD7DE0D-05C5-489A-B448-8269371C9C51}"/>
              </a:ext>
            </a:extLst>
          </p:cNvPr>
          <p:cNvPicPr>
            <a:picLocks noChangeAspect="1"/>
          </p:cNvPicPr>
          <p:nvPr/>
        </p:nvPicPr>
        <p:blipFill>
          <a:blip r:embed="rId2"/>
          <a:stretch>
            <a:fillRect/>
          </a:stretch>
        </p:blipFill>
        <p:spPr>
          <a:xfrm>
            <a:off x="755576" y="834971"/>
            <a:ext cx="7356946" cy="5690373"/>
          </a:xfrm>
          <a:prstGeom prst="rect">
            <a:avLst/>
          </a:prstGeom>
        </p:spPr>
      </p:pic>
    </p:spTree>
    <p:extLst>
      <p:ext uri="{BB962C8B-B14F-4D97-AF65-F5344CB8AC3E}">
        <p14:creationId xmlns:p14="http://schemas.microsoft.com/office/powerpoint/2010/main" val="1622815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33547E1-960B-4162-936A-6846F4F2508C}"/>
              </a:ext>
            </a:extLst>
          </p:cNvPr>
          <p:cNvGraphicFramePr>
            <a:graphicFrameLocks noGrp="1"/>
          </p:cNvGraphicFramePr>
          <p:nvPr>
            <p:ph idx="1"/>
            <p:extLst>
              <p:ext uri="{D42A27DB-BD31-4B8C-83A1-F6EECF244321}">
                <p14:modId xmlns:p14="http://schemas.microsoft.com/office/powerpoint/2010/main" val="398860004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9469FA7E-160F-4EB5-BE64-D507DBDBA0CC}"/>
              </a:ext>
            </a:extLst>
          </p:cNvPr>
          <p:cNvSpPr>
            <a:spLocks noGrp="1"/>
          </p:cNvSpPr>
          <p:nvPr>
            <p:ph type="title"/>
          </p:nvPr>
        </p:nvSpPr>
        <p:spPr>
          <a:xfrm>
            <a:off x="457200" y="274638"/>
            <a:ext cx="8229600" cy="1143000"/>
          </a:xfrm>
          <a:solidFill>
            <a:srgbClr val="92D050"/>
          </a:solidFill>
          <a:ln>
            <a:solidFill>
              <a:schemeClr val="tx1"/>
            </a:solidFill>
          </a:ln>
        </p:spPr>
        <p:txBody>
          <a:bodyPr>
            <a:normAutofit/>
          </a:bodyPr>
          <a:lstStyle/>
          <a:p>
            <a:r>
              <a:rPr lang="fr-FR" sz="2800" dirty="0"/>
              <a:t>Les limites du Waterfall Project Management</a:t>
            </a:r>
          </a:p>
        </p:txBody>
      </p:sp>
    </p:spTree>
    <p:extLst>
      <p:ext uri="{BB962C8B-B14F-4D97-AF65-F5344CB8AC3E}">
        <p14:creationId xmlns:p14="http://schemas.microsoft.com/office/powerpoint/2010/main" val="28829099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714F4A-8247-39E2-D86C-7F1C2AFF6545}"/>
              </a:ext>
            </a:extLst>
          </p:cNvPr>
          <p:cNvPicPr>
            <a:picLocks noChangeAspect="1"/>
          </p:cNvPicPr>
          <p:nvPr/>
        </p:nvPicPr>
        <p:blipFill>
          <a:blip r:embed="rId2"/>
          <a:stretch>
            <a:fillRect/>
          </a:stretch>
        </p:blipFill>
        <p:spPr>
          <a:xfrm>
            <a:off x="0" y="2252316"/>
            <a:ext cx="9144000" cy="2353367"/>
          </a:xfrm>
          <a:prstGeom prst="rect">
            <a:avLst/>
          </a:prstGeom>
        </p:spPr>
      </p:pic>
    </p:spTree>
    <p:extLst>
      <p:ext uri="{BB962C8B-B14F-4D97-AF65-F5344CB8AC3E}">
        <p14:creationId xmlns:p14="http://schemas.microsoft.com/office/powerpoint/2010/main" val="933660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63F-8673-E3BA-786D-B3B9E03E1A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28CEE1-E0EE-5896-6122-4892ED1CCF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73551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F36ED3F-F128-5946-51FE-9A0DBFB1AFCC}"/>
              </a:ext>
            </a:extLst>
          </p:cNvPr>
          <p:cNvPicPr>
            <a:picLocks noChangeAspect="1"/>
          </p:cNvPicPr>
          <p:nvPr/>
        </p:nvPicPr>
        <p:blipFill>
          <a:blip r:embed="rId2"/>
          <a:stretch>
            <a:fillRect/>
          </a:stretch>
        </p:blipFill>
        <p:spPr>
          <a:xfrm>
            <a:off x="323528" y="836712"/>
            <a:ext cx="8608479" cy="4248472"/>
          </a:xfrm>
          <a:prstGeom prst="rect">
            <a:avLst/>
          </a:prstGeom>
        </p:spPr>
      </p:pic>
    </p:spTree>
    <p:extLst>
      <p:ext uri="{BB962C8B-B14F-4D97-AF65-F5344CB8AC3E}">
        <p14:creationId xmlns:p14="http://schemas.microsoft.com/office/powerpoint/2010/main" val="986571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2B6FA1-530D-E661-EBD8-09E872754A38}"/>
              </a:ext>
            </a:extLst>
          </p:cNvPr>
          <p:cNvPicPr>
            <a:picLocks noChangeAspect="1"/>
          </p:cNvPicPr>
          <p:nvPr/>
        </p:nvPicPr>
        <p:blipFill>
          <a:blip r:embed="rId2"/>
          <a:stretch>
            <a:fillRect/>
          </a:stretch>
        </p:blipFill>
        <p:spPr>
          <a:xfrm>
            <a:off x="179512" y="908720"/>
            <a:ext cx="8551534" cy="4608512"/>
          </a:xfrm>
          <a:prstGeom prst="rect">
            <a:avLst/>
          </a:prstGeom>
        </p:spPr>
      </p:pic>
    </p:spTree>
    <p:extLst>
      <p:ext uri="{BB962C8B-B14F-4D97-AF65-F5344CB8AC3E}">
        <p14:creationId xmlns:p14="http://schemas.microsoft.com/office/powerpoint/2010/main" val="277600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287"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1412488"/>
            <a:ext cx="2174391" cy="4363844"/>
          </a:xfrm>
        </p:spPr>
        <p:txBody>
          <a:bodyPr anchor="t">
            <a:normAutofit/>
          </a:bodyPr>
          <a:lstStyle/>
          <a:p>
            <a:r>
              <a:rPr lang="fr-FR" sz="3200" b="1" dirty="0">
                <a:solidFill>
                  <a:srgbClr val="FFFFFF"/>
                </a:solidFill>
              </a:rPr>
              <a:t>Projet</a:t>
            </a:r>
            <a:r>
              <a:rPr lang="en-US" sz="3200" b="1" dirty="0">
                <a:solidFill>
                  <a:srgbClr val="FFFFFF"/>
                </a:solidFill>
              </a:rPr>
              <a:t> vs Operations</a:t>
            </a:r>
            <a:endParaRPr lang="en-IN" sz="3200" b="1" dirty="0">
              <a:solidFill>
                <a:srgbClr val="FFFFFF"/>
              </a:solidFill>
            </a:endParaRPr>
          </a:p>
        </p:txBody>
      </p:sp>
      <p:sp>
        <p:nvSpPr>
          <p:cNvPr id="3" name="Content Placeholder 2"/>
          <p:cNvSpPr>
            <a:spLocks noGrp="1"/>
          </p:cNvSpPr>
          <p:nvPr>
            <p:ph sz="half" idx="1"/>
          </p:nvPr>
        </p:nvSpPr>
        <p:spPr>
          <a:xfrm>
            <a:off x="3285641" y="1412489"/>
            <a:ext cx="2570462" cy="4363844"/>
          </a:xfrm>
        </p:spPr>
        <p:txBody>
          <a:bodyPr>
            <a:normAutofit/>
          </a:bodyPr>
          <a:lstStyle/>
          <a:p>
            <a:pPr marL="1471400" lvl="8" indent="0">
              <a:lnSpc>
                <a:spcPct val="90000"/>
              </a:lnSpc>
              <a:buNone/>
            </a:pPr>
            <a:r>
              <a:rPr lang="en-IN" sz="1400" b="1"/>
              <a:t>Projet</a:t>
            </a:r>
          </a:p>
          <a:p>
            <a:pPr marL="274320" indent="-274320">
              <a:lnSpc>
                <a:spcPct val="90000"/>
              </a:lnSpc>
              <a:spcBef>
                <a:spcPts val="600"/>
              </a:spcBef>
              <a:buFont typeface="Wingdings" panose="05000000000000000000" pitchFamily="2" charset="2"/>
              <a:buChar char="§"/>
            </a:pPr>
            <a:r>
              <a:rPr lang="fr-FR" sz="1400"/>
              <a:t>Le but d'un projet est d'atteindre son objectif puis de se terminer.</a:t>
            </a:r>
          </a:p>
          <a:p>
            <a:pPr marL="274320" indent="-274320">
              <a:lnSpc>
                <a:spcPct val="90000"/>
              </a:lnSpc>
              <a:spcBef>
                <a:spcPts val="600"/>
              </a:spcBef>
              <a:buFont typeface="Wingdings" panose="05000000000000000000" pitchFamily="2" charset="2"/>
              <a:buChar char="§"/>
            </a:pPr>
            <a:r>
              <a:rPr lang="fr-FR" sz="1400"/>
              <a:t>Le projet est un catalyseur de changement.</a:t>
            </a:r>
          </a:p>
          <a:p>
            <a:pPr marL="274320" indent="-274320">
              <a:lnSpc>
                <a:spcPct val="90000"/>
              </a:lnSpc>
              <a:spcBef>
                <a:spcPts val="600"/>
              </a:spcBef>
              <a:buFont typeface="Wingdings" panose="05000000000000000000" pitchFamily="2" charset="2"/>
              <a:buChar char="§"/>
            </a:pPr>
            <a:r>
              <a:rPr lang="fr-FR" sz="1400"/>
              <a:t>Le projet se termine lorsque ses objectifs spécifiques ont été atteints.</a:t>
            </a:r>
          </a:p>
          <a:p>
            <a:pPr marL="274320" indent="-274320">
              <a:lnSpc>
                <a:spcPct val="90000"/>
              </a:lnSpc>
              <a:spcBef>
                <a:spcPts val="600"/>
              </a:spcBef>
              <a:buFont typeface="Wingdings" panose="05000000000000000000" pitchFamily="2" charset="2"/>
              <a:buChar char="§"/>
            </a:pPr>
            <a:r>
              <a:rPr lang="fr-FR" sz="1400"/>
              <a:t>A une date de début et de fin définitives.</a:t>
            </a:r>
            <a:endParaRPr lang="en-US" sz="1400"/>
          </a:p>
          <a:p>
            <a:pPr marL="274320" indent="-274320">
              <a:lnSpc>
                <a:spcPct val="90000"/>
              </a:lnSpc>
              <a:spcBef>
                <a:spcPts val="600"/>
              </a:spcBef>
              <a:buFont typeface="Wingdings" panose="05000000000000000000" pitchFamily="2" charset="2"/>
              <a:buChar char="§"/>
            </a:pPr>
            <a:r>
              <a:rPr lang="en-US" sz="1400"/>
              <a:t>Examples:</a:t>
            </a:r>
          </a:p>
          <a:p>
            <a:pPr marL="457200" lvl="4" indent="-274320">
              <a:lnSpc>
                <a:spcPct val="90000"/>
              </a:lnSpc>
              <a:spcBef>
                <a:spcPts val="600"/>
              </a:spcBef>
            </a:pPr>
            <a:r>
              <a:rPr lang="fr-FR" sz="1400"/>
              <a:t>Développer un nouveau produit ou service.</a:t>
            </a:r>
          </a:p>
          <a:p>
            <a:pPr marL="457200" lvl="4" indent="-274320">
              <a:lnSpc>
                <a:spcPct val="90000"/>
              </a:lnSpc>
              <a:spcBef>
                <a:spcPts val="600"/>
              </a:spcBef>
            </a:pPr>
            <a:r>
              <a:rPr lang="fr-FR" sz="1400"/>
              <a:t>Déploiement d'un nouveau logiciel.</a:t>
            </a:r>
            <a:endParaRPr lang="en-IN" sz="1400"/>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403"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338703" y="1412489"/>
            <a:ext cx="2398275" cy="4363844"/>
          </a:xfrm>
        </p:spPr>
        <p:txBody>
          <a:bodyPr>
            <a:normAutofit/>
          </a:bodyPr>
          <a:lstStyle/>
          <a:p>
            <a:pPr>
              <a:lnSpc>
                <a:spcPct val="90000"/>
              </a:lnSpc>
            </a:pPr>
            <a:r>
              <a:rPr lang="en-IN" sz="1300" b="1"/>
              <a:t>Operations</a:t>
            </a:r>
          </a:p>
          <a:p>
            <a:pPr marL="274320" indent="-274320">
              <a:lnSpc>
                <a:spcPct val="90000"/>
              </a:lnSpc>
              <a:spcBef>
                <a:spcPts val="600"/>
              </a:spcBef>
              <a:buFont typeface="Wingdings" panose="05000000000000000000" pitchFamily="2" charset="2"/>
              <a:buChar char="§"/>
            </a:pPr>
            <a:r>
              <a:rPr lang="fr-FR" sz="1300"/>
              <a:t>L’objectif d’une opération en cours est de soutenir l’activité business.</a:t>
            </a:r>
          </a:p>
          <a:p>
            <a:pPr marL="274320" indent="-274320">
              <a:lnSpc>
                <a:spcPct val="90000"/>
              </a:lnSpc>
              <a:spcBef>
                <a:spcPts val="600"/>
              </a:spcBef>
              <a:buFont typeface="Wingdings" panose="05000000000000000000" pitchFamily="2" charset="2"/>
              <a:buChar char="§"/>
            </a:pPr>
            <a:r>
              <a:rPr lang="fr-FR" sz="1300"/>
              <a:t>L'opération maintient le statu quo.</a:t>
            </a:r>
          </a:p>
          <a:p>
            <a:pPr marL="274320" indent="-274320">
              <a:lnSpc>
                <a:spcPct val="90000"/>
              </a:lnSpc>
              <a:spcBef>
                <a:spcPts val="600"/>
              </a:spcBef>
              <a:buFont typeface="Wingdings" panose="05000000000000000000" pitchFamily="2" charset="2"/>
              <a:buChar char="§"/>
            </a:pPr>
            <a:r>
              <a:rPr lang="fr-FR" sz="1300"/>
              <a:t>Les opérations adoptent de nouveaux objectifs et le travail se poursuit.</a:t>
            </a:r>
          </a:p>
          <a:p>
            <a:pPr marL="274320" indent="-274320">
              <a:lnSpc>
                <a:spcPct val="90000"/>
              </a:lnSpc>
              <a:spcBef>
                <a:spcPts val="600"/>
              </a:spcBef>
              <a:buFont typeface="Wingdings" panose="05000000000000000000" pitchFamily="2" charset="2"/>
              <a:buChar char="§"/>
            </a:pPr>
            <a:r>
              <a:rPr lang="fr-FR" sz="1300"/>
              <a:t>Ne pas avoir une date de fin.</a:t>
            </a:r>
            <a:endParaRPr lang="en-US" sz="1300"/>
          </a:p>
          <a:p>
            <a:pPr marL="274320" indent="-274320">
              <a:lnSpc>
                <a:spcPct val="90000"/>
              </a:lnSpc>
              <a:spcBef>
                <a:spcPts val="600"/>
              </a:spcBef>
              <a:buFont typeface="Wingdings" panose="05000000000000000000" pitchFamily="2" charset="2"/>
              <a:buChar char="§"/>
            </a:pPr>
            <a:r>
              <a:rPr lang="en-US" sz="1300"/>
              <a:t>Examples:</a:t>
            </a:r>
          </a:p>
          <a:p>
            <a:pPr marL="457200" lvl="3" indent="-274320">
              <a:lnSpc>
                <a:spcPct val="90000"/>
              </a:lnSpc>
              <a:spcBef>
                <a:spcPts val="600"/>
              </a:spcBef>
            </a:pPr>
            <a:r>
              <a:rPr lang="fr-FR" sz="1300"/>
              <a:t>Services de soutien à la production.</a:t>
            </a:r>
          </a:p>
          <a:p>
            <a:pPr marL="457200" lvl="3" indent="-274320">
              <a:lnSpc>
                <a:spcPct val="90000"/>
              </a:lnSpc>
              <a:spcBef>
                <a:spcPts val="600"/>
              </a:spcBef>
            </a:pPr>
            <a:r>
              <a:rPr lang="fr-FR" sz="1300"/>
              <a:t>Traitement des réclamations.</a:t>
            </a:r>
          </a:p>
          <a:p>
            <a:pPr marL="457200" lvl="3" indent="-274320">
              <a:lnSpc>
                <a:spcPct val="90000"/>
              </a:lnSpc>
              <a:spcBef>
                <a:spcPts val="600"/>
              </a:spcBef>
            </a:pPr>
            <a:r>
              <a:rPr lang="fr-FR" sz="1300"/>
              <a:t>Pay-roll mensuel.</a:t>
            </a:r>
          </a:p>
          <a:p>
            <a:pPr marL="457200" lvl="3" indent="-274320">
              <a:lnSpc>
                <a:spcPct val="90000"/>
              </a:lnSpc>
              <a:spcBef>
                <a:spcPts val="600"/>
              </a:spcBef>
            </a:pPr>
            <a:r>
              <a:rPr lang="fr-FR" sz="1300"/>
              <a:t>Vérification de nouvelles applications.</a:t>
            </a:r>
            <a:endParaRPr lang="en-IN" sz="1300"/>
          </a:p>
        </p:txBody>
      </p:sp>
      <p:sp>
        <p:nvSpPr>
          <p:cNvPr id="5" name="Slide Number Placeholder 4"/>
          <p:cNvSpPr>
            <a:spLocks noGrp="1"/>
          </p:cNvSpPr>
          <p:nvPr>
            <p:ph type="sldNum" sz="quarter" idx="12"/>
          </p:nvPr>
        </p:nvSpPr>
        <p:spPr>
          <a:xfrm>
            <a:off x="6901774" y="6356350"/>
            <a:ext cx="1613576" cy="365125"/>
          </a:xfrm>
        </p:spPr>
        <p:txBody>
          <a:bodyPr>
            <a:normAutofit/>
          </a:bodyPr>
          <a:lstStyle/>
          <a:p>
            <a:pPr>
              <a:spcAft>
                <a:spcPts val="600"/>
              </a:spcAft>
            </a:pPr>
            <a:fld id="{4FAB73BC-B049-4115-A692-8D63A059BFB8}" type="slidenum">
              <a:rPr lang="en-US"/>
              <a:pPr>
                <a:spcAft>
                  <a:spcPts val="600"/>
                </a:spcAft>
              </a:pPr>
              <a:t>8</a:t>
            </a:fld>
            <a:endParaRPr lang="en-US"/>
          </a:p>
        </p:txBody>
      </p:sp>
    </p:spTree>
    <p:extLst>
      <p:ext uri="{BB962C8B-B14F-4D97-AF65-F5344CB8AC3E}">
        <p14:creationId xmlns:p14="http://schemas.microsoft.com/office/powerpoint/2010/main" val="586424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F246F80-55FF-DA2C-E293-356037207DE7}"/>
              </a:ext>
            </a:extLst>
          </p:cNvPr>
          <p:cNvPicPr>
            <a:picLocks noChangeAspect="1"/>
          </p:cNvPicPr>
          <p:nvPr/>
        </p:nvPicPr>
        <p:blipFill>
          <a:blip r:embed="rId2"/>
          <a:stretch>
            <a:fillRect/>
          </a:stretch>
        </p:blipFill>
        <p:spPr>
          <a:xfrm>
            <a:off x="395536" y="1052736"/>
            <a:ext cx="8100392" cy="4062735"/>
          </a:xfrm>
          <a:prstGeom prst="rect">
            <a:avLst/>
          </a:prstGeom>
        </p:spPr>
      </p:pic>
    </p:spTree>
    <p:extLst>
      <p:ext uri="{BB962C8B-B14F-4D97-AF65-F5344CB8AC3E}">
        <p14:creationId xmlns:p14="http://schemas.microsoft.com/office/powerpoint/2010/main" val="4243564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F344037-5708-A1FA-4192-D0D61AD4AAAE}"/>
              </a:ext>
            </a:extLst>
          </p:cNvPr>
          <p:cNvPicPr>
            <a:picLocks noChangeAspect="1"/>
          </p:cNvPicPr>
          <p:nvPr/>
        </p:nvPicPr>
        <p:blipFill>
          <a:blip r:embed="rId2"/>
          <a:stretch>
            <a:fillRect/>
          </a:stretch>
        </p:blipFill>
        <p:spPr>
          <a:xfrm>
            <a:off x="341784" y="1268167"/>
            <a:ext cx="8460432" cy="4321666"/>
          </a:xfrm>
          <a:prstGeom prst="rect">
            <a:avLst/>
          </a:prstGeom>
        </p:spPr>
      </p:pic>
    </p:spTree>
    <p:extLst>
      <p:ext uri="{BB962C8B-B14F-4D97-AF65-F5344CB8AC3E}">
        <p14:creationId xmlns:p14="http://schemas.microsoft.com/office/powerpoint/2010/main" val="3993284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35FAFA8-2352-108D-93C4-CD5F3351BAF7}"/>
              </a:ext>
            </a:extLst>
          </p:cNvPr>
          <p:cNvPicPr>
            <a:picLocks noChangeAspect="1"/>
          </p:cNvPicPr>
          <p:nvPr/>
        </p:nvPicPr>
        <p:blipFill>
          <a:blip r:embed="rId2"/>
          <a:stretch>
            <a:fillRect/>
          </a:stretch>
        </p:blipFill>
        <p:spPr>
          <a:xfrm>
            <a:off x="269776" y="1124744"/>
            <a:ext cx="8604448" cy="4304938"/>
          </a:xfrm>
          <a:prstGeom prst="rect">
            <a:avLst/>
          </a:prstGeom>
        </p:spPr>
      </p:pic>
    </p:spTree>
    <p:extLst>
      <p:ext uri="{BB962C8B-B14F-4D97-AF65-F5344CB8AC3E}">
        <p14:creationId xmlns:p14="http://schemas.microsoft.com/office/powerpoint/2010/main" val="2519478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ABD277A-CA37-5B42-0290-4705ED2B9AAC}"/>
              </a:ext>
            </a:extLst>
          </p:cNvPr>
          <p:cNvPicPr>
            <a:picLocks noChangeAspect="1"/>
          </p:cNvPicPr>
          <p:nvPr/>
        </p:nvPicPr>
        <p:blipFill>
          <a:blip r:embed="rId2"/>
          <a:stretch>
            <a:fillRect/>
          </a:stretch>
        </p:blipFill>
        <p:spPr>
          <a:xfrm>
            <a:off x="0" y="1569776"/>
            <a:ext cx="9144000" cy="3718447"/>
          </a:xfrm>
          <a:prstGeom prst="rect">
            <a:avLst/>
          </a:prstGeom>
        </p:spPr>
      </p:pic>
    </p:spTree>
    <p:extLst>
      <p:ext uri="{BB962C8B-B14F-4D97-AF65-F5344CB8AC3E}">
        <p14:creationId xmlns:p14="http://schemas.microsoft.com/office/powerpoint/2010/main" val="1843577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0D2E5F7-C52B-F27D-3B66-ED10DF32398B}"/>
              </a:ext>
            </a:extLst>
          </p:cNvPr>
          <p:cNvPicPr>
            <a:picLocks noChangeAspect="1"/>
          </p:cNvPicPr>
          <p:nvPr/>
        </p:nvPicPr>
        <p:blipFill>
          <a:blip r:embed="rId2"/>
          <a:stretch>
            <a:fillRect/>
          </a:stretch>
        </p:blipFill>
        <p:spPr>
          <a:xfrm>
            <a:off x="0" y="1272343"/>
            <a:ext cx="9144000" cy="4313314"/>
          </a:xfrm>
          <a:prstGeom prst="rect">
            <a:avLst/>
          </a:prstGeom>
        </p:spPr>
      </p:pic>
    </p:spTree>
    <p:extLst>
      <p:ext uri="{BB962C8B-B14F-4D97-AF65-F5344CB8AC3E}">
        <p14:creationId xmlns:p14="http://schemas.microsoft.com/office/powerpoint/2010/main" val="1649000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A1869E1-5E10-ECD0-BD74-95AA1D514393}"/>
              </a:ext>
            </a:extLst>
          </p:cNvPr>
          <p:cNvPicPr>
            <a:picLocks noChangeAspect="1"/>
          </p:cNvPicPr>
          <p:nvPr/>
        </p:nvPicPr>
        <p:blipFill>
          <a:blip r:embed="rId2"/>
          <a:stretch>
            <a:fillRect/>
          </a:stretch>
        </p:blipFill>
        <p:spPr>
          <a:xfrm>
            <a:off x="0" y="1278970"/>
            <a:ext cx="9144000" cy="4300059"/>
          </a:xfrm>
          <a:prstGeom prst="rect">
            <a:avLst/>
          </a:prstGeom>
        </p:spPr>
      </p:pic>
    </p:spTree>
    <p:extLst>
      <p:ext uri="{BB962C8B-B14F-4D97-AF65-F5344CB8AC3E}">
        <p14:creationId xmlns:p14="http://schemas.microsoft.com/office/powerpoint/2010/main" val="495262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073ABF-C305-6533-BA4B-70C6614AFA82}"/>
              </a:ext>
            </a:extLst>
          </p:cNvPr>
          <p:cNvPicPr>
            <a:picLocks noChangeAspect="1"/>
          </p:cNvPicPr>
          <p:nvPr/>
        </p:nvPicPr>
        <p:blipFill>
          <a:blip r:embed="rId2"/>
          <a:stretch>
            <a:fillRect/>
          </a:stretch>
        </p:blipFill>
        <p:spPr>
          <a:xfrm>
            <a:off x="0" y="1423292"/>
            <a:ext cx="9144000" cy="4011416"/>
          </a:xfrm>
          <a:prstGeom prst="rect">
            <a:avLst/>
          </a:prstGeom>
        </p:spPr>
      </p:pic>
    </p:spTree>
    <p:extLst>
      <p:ext uri="{BB962C8B-B14F-4D97-AF65-F5344CB8AC3E}">
        <p14:creationId xmlns:p14="http://schemas.microsoft.com/office/powerpoint/2010/main" val="994183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2B28EE-B9DA-E550-3988-2A1CDE7E51C7}"/>
              </a:ext>
            </a:extLst>
          </p:cNvPr>
          <p:cNvPicPr>
            <a:picLocks noChangeAspect="1"/>
          </p:cNvPicPr>
          <p:nvPr/>
        </p:nvPicPr>
        <p:blipFill>
          <a:blip r:embed="rId2"/>
          <a:stretch>
            <a:fillRect/>
          </a:stretch>
        </p:blipFill>
        <p:spPr>
          <a:xfrm>
            <a:off x="0" y="1197089"/>
            <a:ext cx="9144000" cy="4463821"/>
          </a:xfrm>
          <a:prstGeom prst="rect">
            <a:avLst/>
          </a:prstGeom>
        </p:spPr>
      </p:pic>
    </p:spTree>
    <p:extLst>
      <p:ext uri="{BB962C8B-B14F-4D97-AF65-F5344CB8AC3E}">
        <p14:creationId xmlns:p14="http://schemas.microsoft.com/office/powerpoint/2010/main" val="1682535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6FD12AB-0379-01A6-12F8-BFF881CB20A6}"/>
              </a:ext>
            </a:extLst>
          </p:cNvPr>
          <p:cNvPicPr>
            <a:picLocks noChangeAspect="1"/>
          </p:cNvPicPr>
          <p:nvPr/>
        </p:nvPicPr>
        <p:blipFill>
          <a:blip r:embed="rId2"/>
          <a:stretch>
            <a:fillRect/>
          </a:stretch>
        </p:blipFill>
        <p:spPr>
          <a:xfrm>
            <a:off x="0" y="1162804"/>
            <a:ext cx="9144000" cy="4532391"/>
          </a:xfrm>
          <a:prstGeom prst="rect">
            <a:avLst/>
          </a:prstGeom>
        </p:spPr>
      </p:pic>
    </p:spTree>
    <p:extLst>
      <p:ext uri="{BB962C8B-B14F-4D97-AF65-F5344CB8AC3E}">
        <p14:creationId xmlns:p14="http://schemas.microsoft.com/office/powerpoint/2010/main" val="20965954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ACE646B-5E12-F6DE-D205-CF9827FA20CE}"/>
              </a:ext>
            </a:extLst>
          </p:cNvPr>
          <p:cNvPicPr>
            <a:picLocks noChangeAspect="1"/>
          </p:cNvPicPr>
          <p:nvPr/>
        </p:nvPicPr>
        <p:blipFill>
          <a:blip r:embed="rId2"/>
          <a:stretch>
            <a:fillRect/>
          </a:stretch>
        </p:blipFill>
        <p:spPr>
          <a:xfrm>
            <a:off x="0" y="1349022"/>
            <a:ext cx="9144000" cy="4159956"/>
          </a:xfrm>
          <a:prstGeom prst="rect">
            <a:avLst/>
          </a:prstGeom>
        </p:spPr>
      </p:pic>
    </p:spTree>
    <p:extLst>
      <p:ext uri="{BB962C8B-B14F-4D97-AF65-F5344CB8AC3E}">
        <p14:creationId xmlns:p14="http://schemas.microsoft.com/office/powerpoint/2010/main" val="338800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5BA0F-C2EC-429B-AC93-24C5FA47EB0D}"/>
              </a:ext>
            </a:extLst>
          </p:cNvPr>
          <p:cNvPicPr>
            <a:picLocks noChangeAspect="1"/>
          </p:cNvPicPr>
          <p:nvPr/>
        </p:nvPicPr>
        <p:blipFill rotWithShape="1">
          <a:blip r:embed="rId2"/>
          <a:srcRect b="5363"/>
          <a:stretch/>
        </p:blipFill>
        <p:spPr>
          <a:xfrm>
            <a:off x="20" y="10"/>
            <a:ext cx="9143980" cy="6857990"/>
          </a:xfrm>
          <a:prstGeom prst="rect">
            <a:avLst/>
          </a:prstGeom>
        </p:spPr>
      </p:pic>
    </p:spTree>
    <p:extLst>
      <p:ext uri="{BB962C8B-B14F-4D97-AF65-F5344CB8AC3E}">
        <p14:creationId xmlns:p14="http://schemas.microsoft.com/office/powerpoint/2010/main" val="993865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26F67-E400-48F3-A7EC-52FF5F747BD0}"/>
              </a:ext>
            </a:extLst>
          </p:cNvPr>
          <p:cNvSpPr txBox="1"/>
          <p:nvPr/>
        </p:nvSpPr>
        <p:spPr>
          <a:xfrm>
            <a:off x="323528" y="476672"/>
            <a:ext cx="8712968" cy="5112568"/>
          </a:xfrm>
          <a:prstGeom prst="rect">
            <a:avLst/>
          </a:prstGeom>
        </p:spPr>
        <p:txBody>
          <a:bodyPr vert="horz" lIns="91440" tIns="45720" rIns="91440" bIns="45720" rtlCol="0">
            <a:normAutofit/>
          </a:bodyPr>
          <a:lstStyle/>
          <a:p>
            <a:pPr>
              <a:lnSpc>
                <a:spcPct val="90000"/>
              </a:lnSpc>
              <a:spcAft>
                <a:spcPts val="600"/>
              </a:spcAft>
            </a:pPr>
            <a:r>
              <a:rPr lang="fr-FR" sz="1600" dirty="0"/>
              <a:t>Sources et bibliographie :</a:t>
            </a:r>
          </a:p>
          <a:p>
            <a:pPr>
              <a:lnSpc>
                <a:spcPct val="90000"/>
              </a:lnSpc>
              <a:spcAft>
                <a:spcPts val="600"/>
              </a:spcAft>
            </a:pPr>
            <a:endParaRPr lang="fr-FR" sz="1600" dirty="0"/>
          </a:p>
          <a:p>
            <a:pPr indent="-228600">
              <a:lnSpc>
                <a:spcPct val="90000"/>
              </a:lnSpc>
              <a:spcAft>
                <a:spcPts val="600"/>
              </a:spcAft>
              <a:buFont typeface="Arial" panose="020B0604020202020204" pitchFamily="34" charset="0"/>
              <a:buChar char="•"/>
            </a:pPr>
            <a:r>
              <a:rPr lang="en-US" sz="1600" dirty="0"/>
              <a:t>PMBOK 6 &amp; PMBOK 7 </a:t>
            </a:r>
            <a:r>
              <a:rPr lang="en-US" sz="800" dirty="0">
                <a:hlinkClick r:id="rId2"/>
              </a:rPr>
              <a:t>https://www.pmi.org</a:t>
            </a:r>
            <a:endParaRPr lang="en-US" sz="800" dirty="0"/>
          </a:p>
          <a:p>
            <a:pPr indent="-228600">
              <a:lnSpc>
                <a:spcPct val="90000"/>
              </a:lnSpc>
              <a:spcAft>
                <a:spcPts val="600"/>
              </a:spcAft>
              <a:buFont typeface="Arial" panose="020B0604020202020204" pitchFamily="34" charset="0"/>
              <a:buChar char="•"/>
            </a:pPr>
            <a:r>
              <a:rPr lang="en-US" sz="1600" dirty="0"/>
              <a:t>PM kickoff  : </a:t>
            </a:r>
            <a:r>
              <a:rPr lang="en-US" sz="800" dirty="0">
                <a:hlinkClick r:id="rId3"/>
              </a:rPr>
              <a:t>https://kickoff.pmi.org</a:t>
            </a:r>
            <a:endParaRPr lang="en-US" sz="800" dirty="0"/>
          </a:p>
          <a:p>
            <a:pPr indent="-228600">
              <a:lnSpc>
                <a:spcPct val="90000"/>
              </a:lnSpc>
              <a:spcAft>
                <a:spcPts val="600"/>
              </a:spcAft>
              <a:buFont typeface="Arial" panose="020B0604020202020204" pitchFamily="34" charset="0"/>
              <a:buChar char="•"/>
            </a:pPr>
            <a:r>
              <a:rPr lang="en-US" sz="1600" dirty="0"/>
              <a:t>Introduction to Software Project Management, Adolfo </a:t>
            </a:r>
            <a:r>
              <a:rPr lang="en-US" sz="1600" dirty="0" err="1"/>
              <a:t>Villafiorita</a:t>
            </a:r>
            <a:r>
              <a:rPr lang="en-US" sz="1600" dirty="0"/>
              <a:t> : </a:t>
            </a:r>
            <a:r>
              <a:rPr lang="en-US" sz="800" dirty="0">
                <a:hlinkClick r:id="rId4"/>
              </a:rPr>
              <a:t>https://www.spmbook.com</a:t>
            </a:r>
            <a:r>
              <a:rPr lang="en-US" sz="800" dirty="0"/>
              <a:t> </a:t>
            </a:r>
          </a:p>
          <a:p>
            <a:pPr indent="-228600">
              <a:lnSpc>
                <a:spcPct val="90000"/>
              </a:lnSpc>
              <a:spcAft>
                <a:spcPts val="600"/>
              </a:spcAft>
              <a:buFont typeface="Arial" panose="020B0604020202020204" pitchFamily="34" charset="0"/>
              <a:buChar char="•"/>
            </a:pPr>
            <a:r>
              <a:rPr lang="en-US" sz="1600" dirty="0"/>
              <a:t>MOOC Gestion De</a:t>
            </a:r>
            <a:r>
              <a:rPr lang="fr-FR" sz="1600" dirty="0"/>
              <a:t> Projet </a:t>
            </a:r>
            <a:r>
              <a:rPr lang="en-US" sz="1600" dirty="0"/>
              <a:t>: </a:t>
            </a:r>
          </a:p>
          <a:p>
            <a:pPr>
              <a:lnSpc>
                <a:spcPct val="90000"/>
              </a:lnSpc>
              <a:spcAft>
                <a:spcPts val="600"/>
              </a:spcAft>
            </a:pPr>
            <a:r>
              <a:rPr lang="en-US" sz="1600" dirty="0"/>
              <a:t>	</a:t>
            </a:r>
            <a:r>
              <a:rPr lang="en-US" sz="800" dirty="0">
                <a:hlinkClick r:id="rId5"/>
              </a:rPr>
              <a:t>https://gestiondeprojet.pm/les-ressources</a:t>
            </a:r>
            <a:r>
              <a:rPr lang="en-US" sz="800" dirty="0"/>
              <a:t> </a:t>
            </a:r>
          </a:p>
          <a:p>
            <a:pPr>
              <a:lnSpc>
                <a:spcPct val="90000"/>
              </a:lnSpc>
              <a:spcAft>
                <a:spcPts val="600"/>
              </a:spcAft>
            </a:pPr>
            <a:r>
              <a:rPr lang="en-US" sz="800" dirty="0"/>
              <a:t>	</a:t>
            </a:r>
            <a:r>
              <a:rPr lang="en-US" sz="800" dirty="0">
                <a:hlinkClick r:id="rId6"/>
              </a:rPr>
              <a:t>http://rb.ec-lille.fr/gestion_projet.htm</a:t>
            </a:r>
            <a:r>
              <a:rPr lang="en-US" sz="800" dirty="0"/>
              <a:t> </a:t>
            </a:r>
          </a:p>
          <a:p>
            <a:pPr indent="-228600">
              <a:lnSpc>
                <a:spcPct val="90000"/>
              </a:lnSpc>
              <a:spcAft>
                <a:spcPts val="600"/>
              </a:spcAft>
              <a:buFont typeface="Arial" panose="020B0604020202020204" pitchFamily="34" charset="0"/>
              <a:buChar char="•"/>
            </a:pPr>
            <a:r>
              <a:rPr lang="en-US" sz="1600" dirty="0"/>
              <a:t>Process Flow by Ricardo Vargas : </a:t>
            </a:r>
            <a:r>
              <a:rPr lang="en-US" sz="800" dirty="0">
                <a:hlinkClick r:id="rId7"/>
              </a:rPr>
              <a:t>https://ricardo-vargas.com/pmbok6-processes-flow</a:t>
            </a:r>
            <a:r>
              <a:rPr lang="en-US" sz="800" dirty="0"/>
              <a:t> </a:t>
            </a:r>
          </a:p>
          <a:p>
            <a:pPr indent="-228600">
              <a:lnSpc>
                <a:spcPct val="90000"/>
              </a:lnSpc>
              <a:spcAft>
                <a:spcPts val="600"/>
              </a:spcAft>
              <a:buFont typeface="Arial" panose="020B0604020202020204" pitchFamily="34" charset="0"/>
              <a:buChar char="•"/>
            </a:pPr>
            <a:r>
              <a:rPr lang="en-US" sz="1600" dirty="0"/>
              <a:t>Project Lab : </a:t>
            </a:r>
            <a:r>
              <a:rPr lang="en-US" sz="800" dirty="0">
                <a:hlinkClick r:id="rId8"/>
              </a:rPr>
              <a:t>http://wiki.doing-projects.org/index.php/Main_Page</a:t>
            </a:r>
            <a:r>
              <a:rPr lang="en-US" sz="800" dirty="0"/>
              <a:t> </a:t>
            </a:r>
          </a:p>
          <a:p>
            <a:pPr indent="-228600">
              <a:lnSpc>
                <a:spcPct val="90000"/>
              </a:lnSpc>
              <a:spcAft>
                <a:spcPts val="600"/>
              </a:spcAft>
              <a:buFont typeface="Arial" panose="020B0604020202020204" pitchFamily="34" charset="0"/>
              <a:buChar char="•"/>
            </a:pPr>
            <a:r>
              <a:rPr lang="en-US" sz="1600" dirty="0"/>
              <a:t>MIT OCW : System Project Management : </a:t>
            </a:r>
            <a:r>
              <a:rPr lang="en-US" sz="800" dirty="0">
                <a:hlinkClick r:id="rId9"/>
              </a:rPr>
              <a:t>https://ocw.mit.edu/courses/esd-36-system-project-management-fall-2012/pages/lecture-notes/</a:t>
            </a:r>
            <a:r>
              <a:rPr lang="en-US" sz="800" dirty="0"/>
              <a:t> </a:t>
            </a:r>
          </a:p>
          <a:p>
            <a:pPr indent="-228600">
              <a:lnSpc>
                <a:spcPct val="90000"/>
              </a:lnSpc>
              <a:spcAft>
                <a:spcPts val="600"/>
              </a:spcAft>
              <a:buFont typeface="Arial" panose="020B0604020202020204" pitchFamily="34" charset="0"/>
              <a:buChar char="•"/>
            </a:pPr>
            <a:r>
              <a:rPr lang="en-US" sz="1600" dirty="0"/>
              <a:t>European Commission Project Management Methodology (PM²) </a:t>
            </a:r>
            <a:r>
              <a:rPr lang="en-US" sz="800" dirty="0">
                <a:hlinkClick r:id="rId10"/>
              </a:rPr>
              <a:t>https://joinup.ec.europa.eu/collection/pm2-project-management-methodology/news/french-pm2-artefacts-now-available</a:t>
            </a:r>
            <a:r>
              <a:rPr lang="en-US" sz="800" dirty="0"/>
              <a:t> </a:t>
            </a:r>
          </a:p>
          <a:p>
            <a:pPr indent="-228600">
              <a:lnSpc>
                <a:spcPct val="90000"/>
              </a:lnSpc>
              <a:spcAft>
                <a:spcPts val="600"/>
              </a:spcAft>
              <a:buFont typeface="Arial" panose="020B0604020202020204" pitchFamily="34" charset="0"/>
              <a:buChar char="•"/>
            </a:pPr>
            <a:r>
              <a:rPr lang="en-US" sz="1600" dirty="0"/>
              <a:t>University of Waterloo Project Management Tools and Templates : </a:t>
            </a:r>
            <a:r>
              <a:rPr lang="en-US" sz="800" dirty="0">
                <a:hlinkClick r:id="rId11"/>
              </a:rPr>
              <a:t>https://uwaterloo.ca/ist-project-management-office/</a:t>
            </a:r>
            <a:endParaRPr lang="en-US" sz="800" dirty="0"/>
          </a:p>
          <a:p>
            <a:pPr indent="-228600">
              <a:lnSpc>
                <a:spcPct val="90000"/>
              </a:lnSpc>
              <a:spcAft>
                <a:spcPts val="600"/>
              </a:spcAft>
              <a:buFont typeface="Arial" panose="020B0604020202020204" pitchFamily="34" charset="0"/>
              <a:buChar char="•"/>
            </a:pPr>
            <a:r>
              <a:rPr lang="en-US" sz="1600" dirty="0"/>
              <a:t>Blog Gestion de </a:t>
            </a:r>
            <a:r>
              <a:rPr lang="fr-FR" sz="1600" dirty="0"/>
              <a:t>Projet</a:t>
            </a:r>
            <a:r>
              <a:rPr lang="en-US" sz="1600" dirty="0"/>
              <a:t> : </a:t>
            </a:r>
            <a:r>
              <a:rPr lang="en-US" sz="800" dirty="0">
                <a:hlinkClick r:id="rId12"/>
              </a:rPr>
              <a:t>https://blog-gestion-de-projet.com/</a:t>
            </a:r>
            <a:endParaRPr lang="en-US" sz="800" dirty="0"/>
          </a:p>
          <a:p>
            <a:pPr indent="-228600">
              <a:lnSpc>
                <a:spcPct val="90000"/>
              </a:lnSpc>
              <a:spcAft>
                <a:spcPts val="600"/>
              </a:spcAft>
              <a:buFont typeface="Arial" panose="020B0604020202020204" pitchFamily="34" charset="0"/>
              <a:buChar char="•"/>
            </a:pPr>
            <a:endParaRPr lang="en-US" sz="800" dirty="0"/>
          </a:p>
          <a:p>
            <a:pPr indent="-228600">
              <a:lnSpc>
                <a:spcPct val="90000"/>
              </a:lnSpc>
              <a:spcAft>
                <a:spcPts val="600"/>
              </a:spcAft>
              <a:buFont typeface="Arial" panose="020B0604020202020204" pitchFamily="34" charset="0"/>
              <a:buChar char="•"/>
            </a:pPr>
            <a:endParaRPr lang="en-US" sz="800" dirty="0"/>
          </a:p>
        </p:txBody>
      </p:sp>
    </p:spTree>
    <p:extLst>
      <p:ext uri="{BB962C8B-B14F-4D97-AF65-F5344CB8AC3E}">
        <p14:creationId xmlns:p14="http://schemas.microsoft.com/office/powerpoint/2010/main" val="339409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llectual Property Thesis by Slidesgo">
  <a:themeElements>
    <a:clrScheme name="Simple Light">
      <a:dk1>
        <a:srgbClr val="000000"/>
      </a:dk1>
      <a:lt1>
        <a:srgbClr val="FFFFFF"/>
      </a:lt1>
      <a:dk2>
        <a:srgbClr val="263238"/>
      </a:dk2>
      <a:lt2>
        <a:srgbClr val="EEEEEE"/>
      </a:lt2>
      <a:accent1>
        <a:srgbClr val="E8505B"/>
      </a:accent1>
      <a:accent2>
        <a:srgbClr val="455A64"/>
      </a:accent2>
      <a:accent3>
        <a:srgbClr val="263238"/>
      </a:accent3>
      <a:accent4>
        <a:srgbClr val="B78876"/>
      </a:accent4>
      <a:accent5>
        <a:srgbClr val="EBEBEB"/>
      </a:accent5>
      <a:accent6>
        <a:srgbClr val="AA655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40260</TotalTime>
  <Words>4084</Words>
  <Application>Microsoft Office PowerPoint</Application>
  <PresentationFormat>On-screen Show (4:3)</PresentationFormat>
  <Paragraphs>560</Paragraphs>
  <Slides>90</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90</vt:i4>
      </vt:variant>
    </vt:vector>
  </HeadingPairs>
  <TitlesOfParts>
    <vt:vector size="99" baseType="lpstr">
      <vt:lpstr>Abel</vt:lpstr>
      <vt:lpstr>Arial</vt:lpstr>
      <vt:lpstr>Calibri</vt:lpstr>
      <vt:lpstr>Guardian Sans Text</vt:lpstr>
      <vt:lpstr>Righteous</vt:lpstr>
      <vt:lpstr>Verdana</vt:lpstr>
      <vt:lpstr>Wingdings</vt:lpstr>
      <vt:lpstr>Office Theme</vt:lpstr>
      <vt:lpstr>Intellectual Property Thesis by Slidesgo</vt:lpstr>
      <vt:lpstr>PowerPoint Presentation</vt:lpstr>
      <vt:lpstr>Qu'est-ce qu’un Projet?</vt:lpstr>
      <vt:lpstr>PowerPoint Presentation</vt:lpstr>
      <vt:lpstr>PowerPoint Presentation</vt:lpstr>
      <vt:lpstr>What is “Project management”</vt:lpstr>
      <vt:lpstr>Qu'est-ce que la Gestion de Projet?</vt:lpstr>
      <vt:lpstr>PowerPoint Presentation</vt:lpstr>
      <vt:lpstr>Projet vs Operations</vt:lpstr>
      <vt:lpstr>PowerPoint Presentation</vt:lpstr>
      <vt:lpstr>PowerPoint Presentation</vt:lpstr>
      <vt:lpstr>PowerPoint Presentation</vt:lpstr>
      <vt:lpstr>PowerPoint Presentation</vt:lpstr>
      <vt:lpstr>PowerPoint Presentation</vt:lpstr>
      <vt:lpstr>Cycle de vie du projet v/s Cycle de vie du produit</vt:lpstr>
      <vt:lpstr>PowerPoint Presentation</vt:lpstr>
      <vt:lpstr>PowerPoint Presentation</vt:lpstr>
      <vt:lpstr>Product Management vs Project Management</vt:lpstr>
      <vt:lpstr>PowerPoint Presentation</vt:lpstr>
      <vt:lpstr>Product Management</vt:lpstr>
      <vt:lpstr>Project vs Program vs Portfolio</vt:lpstr>
      <vt:lpstr>Example</vt:lpstr>
      <vt:lpstr>Project Life Cycle vs Product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Tailoring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Culture de l’organisation</vt:lpstr>
      <vt:lpstr>PowerPoint Presentation</vt:lpstr>
      <vt:lpstr>PowerPoint Presentation</vt:lpstr>
      <vt:lpstr>PowerPoint Presentation</vt:lpstr>
      <vt:lpstr>PowerPoint Presentation</vt:lpstr>
      <vt:lpstr>Project charter</vt:lpstr>
      <vt:lpstr>PowerPoint Presentation</vt:lpstr>
      <vt:lpstr>PowerPoint Presentation</vt:lpstr>
      <vt:lpstr>Les contraintes principales d’un projet (Core Project Constraints) </vt:lpstr>
      <vt:lpstr>PowerPoint Presentation</vt:lpstr>
      <vt:lpstr>Les parties prenantes du Projet (Project Stakeholders)</vt:lpstr>
      <vt:lpstr>PowerPoint Presentation</vt:lpstr>
      <vt:lpstr>PowerPoint Presentation</vt:lpstr>
      <vt:lpstr>Comment gérer une partie prenante?</vt:lpstr>
      <vt:lpstr>Comment gérer une partie prenante?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 limites du Waterfall Project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Ben Hamouda</dc:creator>
  <cp:lastModifiedBy>El Afrit, Mohamed (External)</cp:lastModifiedBy>
  <cp:revision>48</cp:revision>
  <dcterms:created xsi:type="dcterms:W3CDTF">2020-09-29T07:46:25Z</dcterms:created>
  <dcterms:modified xsi:type="dcterms:W3CDTF">2024-02-28T19:56:44Z</dcterms:modified>
</cp:coreProperties>
</file>